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0" r:id="rId17"/>
    <p:sldId id="281" r:id="rId18"/>
    <p:sldId id="28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81A"/>
    <a:srgbClr val="13485B"/>
    <a:srgbClr val="C3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/>
    <p:restoredTop sz="85793" autoAdjust="0"/>
  </p:normalViewPr>
  <p:slideViewPr>
    <p:cSldViewPr snapToGrid="0" snapToObjects="1">
      <p:cViewPr varScale="1">
        <p:scale>
          <a:sx n="104" d="100"/>
          <a:sy n="104" d="100"/>
        </p:scale>
        <p:origin x="9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7581-BA66-2349-84E5-0F1E3B9DD21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47F9E-5BE3-E64F-99EF-44B318B7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9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47F9E-5BE3-E64F-99EF-44B318B7C0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7B27-BB5F-4F58-AA15-A5718B110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rot="19340334">
            <a:off x="3528621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47076" y="152400"/>
            <a:ext cx="11904187" cy="6569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5324" y="0"/>
            <a:ext cx="6757898" cy="6868272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  <a:gd name="connsiteX0" fmla="*/ 0 w 6757898"/>
              <a:gd name="connsiteY0" fmla="*/ 0 h 6868273"/>
              <a:gd name="connsiteX1" fmla="*/ 1416050 w 6757898"/>
              <a:gd name="connsiteY1" fmla="*/ 0 h 6868273"/>
              <a:gd name="connsiteX2" fmla="*/ 6757898 w 6757898"/>
              <a:gd name="connsiteY2" fmla="*/ 6868273 h 6868273"/>
              <a:gd name="connsiteX3" fmla="*/ 1416050 w 6757898"/>
              <a:gd name="connsiteY3" fmla="*/ 6857999 h 6868273"/>
              <a:gd name="connsiteX4" fmla="*/ 0 w 6757898"/>
              <a:gd name="connsiteY4" fmla="*/ 6857999 h 6868273"/>
              <a:gd name="connsiteX5" fmla="*/ 0 w 6757898"/>
              <a:gd name="connsiteY5" fmla="*/ 0 h 68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7898" h="6868273">
                <a:moveTo>
                  <a:pt x="0" y="0"/>
                </a:moveTo>
                <a:lnTo>
                  <a:pt x="1416050" y="0"/>
                </a:lnTo>
                <a:lnTo>
                  <a:pt x="6757898" y="6868273"/>
                </a:lnTo>
                <a:lnTo>
                  <a:pt x="141605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6191" y="4584356"/>
            <a:ext cx="5371070" cy="687153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191" y="5358606"/>
            <a:ext cx="5371070" cy="4737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3191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9DE83A3-0295-9242-83E0-274B239DEEBC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765263" y="653029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arallelogram 6"/>
          <p:cNvSpPr/>
          <p:nvPr userDrawn="1"/>
        </p:nvSpPr>
        <p:spPr>
          <a:xfrm flipH="1">
            <a:off x="571500" y="2729529"/>
            <a:ext cx="3009900" cy="1498600"/>
          </a:xfrm>
          <a:custGeom>
            <a:avLst/>
            <a:gdLst>
              <a:gd name="connsiteX0" fmla="*/ 0 w 2381765"/>
              <a:gd name="connsiteY0" fmla="*/ 914400 h 914400"/>
              <a:gd name="connsiteX1" fmla="*/ 228600 w 2381765"/>
              <a:gd name="connsiteY1" fmla="*/ 0 h 914400"/>
              <a:gd name="connsiteX2" fmla="*/ 2381765 w 2381765"/>
              <a:gd name="connsiteY2" fmla="*/ 0 h 914400"/>
              <a:gd name="connsiteX3" fmla="*/ 2153165 w 2381765"/>
              <a:gd name="connsiteY3" fmla="*/ 914400 h 914400"/>
              <a:gd name="connsiteX4" fmla="*/ 0 w 2381765"/>
              <a:gd name="connsiteY4" fmla="*/ 914400 h 914400"/>
              <a:gd name="connsiteX0" fmla="*/ 0 w 2915165"/>
              <a:gd name="connsiteY0" fmla="*/ 914400 h 914400"/>
              <a:gd name="connsiteX1" fmla="*/ 762000 w 2915165"/>
              <a:gd name="connsiteY1" fmla="*/ 0 h 914400"/>
              <a:gd name="connsiteX2" fmla="*/ 2915165 w 2915165"/>
              <a:gd name="connsiteY2" fmla="*/ 0 h 914400"/>
              <a:gd name="connsiteX3" fmla="*/ 2686565 w 2915165"/>
              <a:gd name="connsiteY3" fmla="*/ 914400 h 914400"/>
              <a:gd name="connsiteX4" fmla="*/ 0 w 2915165"/>
              <a:gd name="connsiteY4" fmla="*/ 914400 h 914400"/>
              <a:gd name="connsiteX0" fmla="*/ 0 w 2915165"/>
              <a:gd name="connsiteY0" fmla="*/ 914400 h 914400"/>
              <a:gd name="connsiteX1" fmla="*/ 762000 w 2915165"/>
              <a:gd name="connsiteY1" fmla="*/ 0 h 914400"/>
              <a:gd name="connsiteX2" fmla="*/ 2915165 w 2915165"/>
              <a:gd name="connsiteY2" fmla="*/ 0 h 914400"/>
              <a:gd name="connsiteX3" fmla="*/ 2343665 w 2915165"/>
              <a:gd name="connsiteY3" fmla="*/ 914400 h 914400"/>
              <a:gd name="connsiteX4" fmla="*/ 0 w 2915165"/>
              <a:gd name="connsiteY4" fmla="*/ 914400 h 9144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942650 w 3514150"/>
              <a:gd name="connsiteY3" fmla="*/ 914400 h 1498600"/>
              <a:gd name="connsiteX4" fmla="*/ 0 w 3514150"/>
              <a:gd name="connsiteY4" fmla="*/ 1498600 h 14986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548197 w 3514150"/>
              <a:gd name="connsiteY3" fmla="*/ 1498600 h 1498600"/>
              <a:gd name="connsiteX4" fmla="*/ 0 w 3514150"/>
              <a:gd name="connsiteY4" fmla="*/ 1498600 h 1498600"/>
              <a:gd name="connsiteX0" fmla="*/ 0 w 3514150"/>
              <a:gd name="connsiteY0" fmla="*/ 1498600 h 1511300"/>
              <a:gd name="connsiteX1" fmla="*/ 1360985 w 3514150"/>
              <a:gd name="connsiteY1" fmla="*/ 0 h 1511300"/>
              <a:gd name="connsiteX2" fmla="*/ 3514150 w 3514150"/>
              <a:gd name="connsiteY2" fmla="*/ 0 h 1511300"/>
              <a:gd name="connsiteX3" fmla="*/ 2431322 w 3514150"/>
              <a:gd name="connsiteY3" fmla="*/ 1511300 h 1511300"/>
              <a:gd name="connsiteX4" fmla="*/ 0 w 3514150"/>
              <a:gd name="connsiteY4" fmla="*/ 1498600 h 15113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431322 w 3514150"/>
              <a:gd name="connsiteY3" fmla="*/ 1498600 h 1498600"/>
              <a:gd name="connsiteX4" fmla="*/ 0 w 3514150"/>
              <a:gd name="connsiteY4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150" h="1498600">
                <a:moveTo>
                  <a:pt x="0" y="1498600"/>
                </a:moveTo>
                <a:lnTo>
                  <a:pt x="1360985" y="0"/>
                </a:lnTo>
                <a:lnTo>
                  <a:pt x="3514150" y="0"/>
                </a:lnTo>
                <a:lnTo>
                  <a:pt x="2431322" y="1498600"/>
                </a:lnTo>
                <a:lnTo>
                  <a:pt x="0" y="14986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0"/>
                  <a:lumOff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2426761"/>
            <a:ext cx="2162048" cy="554736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147076" y="152400"/>
            <a:ext cx="6297533" cy="6579180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  <a:gd name="connsiteX0" fmla="*/ 0 w 7483349"/>
              <a:gd name="connsiteY0" fmla="*/ 0 h 6872686"/>
              <a:gd name="connsiteX1" fmla="*/ 1416050 w 7483349"/>
              <a:gd name="connsiteY1" fmla="*/ 0 h 6872686"/>
              <a:gd name="connsiteX2" fmla="*/ 7483349 w 7483349"/>
              <a:gd name="connsiteY2" fmla="*/ 6872686 h 6872686"/>
              <a:gd name="connsiteX3" fmla="*/ 1416050 w 7483349"/>
              <a:gd name="connsiteY3" fmla="*/ 6857999 h 6872686"/>
              <a:gd name="connsiteX4" fmla="*/ 0 w 7483349"/>
              <a:gd name="connsiteY4" fmla="*/ 6857999 h 6872686"/>
              <a:gd name="connsiteX5" fmla="*/ 0 w 7483349"/>
              <a:gd name="connsiteY5" fmla="*/ 0 h 6872686"/>
              <a:gd name="connsiteX0" fmla="*/ 0 w 7602031"/>
              <a:gd name="connsiteY0" fmla="*/ 0 h 6887373"/>
              <a:gd name="connsiteX1" fmla="*/ 1416050 w 7602031"/>
              <a:gd name="connsiteY1" fmla="*/ 0 h 6887373"/>
              <a:gd name="connsiteX2" fmla="*/ 7602031 w 7602031"/>
              <a:gd name="connsiteY2" fmla="*/ 6887373 h 6887373"/>
              <a:gd name="connsiteX3" fmla="*/ 1416050 w 7602031"/>
              <a:gd name="connsiteY3" fmla="*/ 6857999 h 6887373"/>
              <a:gd name="connsiteX4" fmla="*/ 0 w 7602031"/>
              <a:gd name="connsiteY4" fmla="*/ 6857999 h 6887373"/>
              <a:gd name="connsiteX5" fmla="*/ 0 w 7602031"/>
              <a:gd name="connsiteY5" fmla="*/ 0 h 6887373"/>
              <a:gd name="connsiteX0" fmla="*/ 0 w 7602031"/>
              <a:gd name="connsiteY0" fmla="*/ 0 h 6858000"/>
              <a:gd name="connsiteX1" fmla="*/ 1416050 w 7602031"/>
              <a:gd name="connsiteY1" fmla="*/ 0 h 6858000"/>
              <a:gd name="connsiteX2" fmla="*/ 7602031 w 7602031"/>
              <a:gd name="connsiteY2" fmla="*/ 6843314 h 6858000"/>
              <a:gd name="connsiteX3" fmla="*/ 1416050 w 7602031"/>
              <a:gd name="connsiteY3" fmla="*/ 6857999 h 6858000"/>
              <a:gd name="connsiteX4" fmla="*/ 0 w 7602031"/>
              <a:gd name="connsiteY4" fmla="*/ 6857999 h 6858000"/>
              <a:gd name="connsiteX5" fmla="*/ 0 w 7602031"/>
              <a:gd name="connsiteY5" fmla="*/ 0 h 6858000"/>
              <a:gd name="connsiteX0" fmla="*/ 0 w 7602031"/>
              <a:gd name="connsiteY0" fmla="*/ 0 h 6887373"/>
              <a:gd name="connsiteX1" fmla="*/ 1416050 w 7602031"/>
              <a:gd name="connsiteY1" fmla="*/ 0 h 6887373"/>
              <a:gd name="connsiteX2" fmla="*/ 7602031 w 7602031"/>
              <a:gd name="connsiteY2" fmla="*/ 6887373 h 6887373"/>
              <a:gd name="connsiteX3" fmla="*/ 1416050 w 7602031"/>
              <a:gd name="connsiteY3" fmla="*/ 6857999 h 6887373"/>
              <a:gd name="connsiteX4" fmla="*/ 0 w 7602031"/>
              <a:gd name="connsiteY4" fmla="*/ 6857999 h 6887373"/>
              <a:gd name="connsiteX5" fmla="*/ 0 w 7602031"/>
              <a:gd name="connsiteY5" fmla="*/ 0 h 6887373"/>
              <a:gd name="connsiteX0" fmla="*/ 0 w 7589854"/>
              <a:gd name="connsiteY0" fmla="*/ 0 h 6861003"/>
              <a:gd name="connsiteX1" fmla="*/ 1416050 w 7589854"/>
              <a:gd name="connsiteY1" fmla="*/ 0 h 6861003"/>
              <a:gd name="connsiteX2" fmla="*/ 7589854 w 7589854"/>
              <a:gd name="connsiteY2" fmla="*/ 6861003 h 6861003"/>
              <a:gd name="connsiteX3" fmla="*/ 1416050 w 7589854"/>
              <a:gd name="connsiteY3" fmla="*/ 6857999 h 6861003"/>
              <a:gd name="connsiteX4" fmla="*/ 0 w 7589854"/>
              <a:gd name="connsiteY4" fmla="*/ 6857999 h 6861003"/>
              <a:gd name="connsiteX5" fmla="*/ 0 w 7589854"/>
              <a:gd name="connsiteY5" fmla="*/ 0 h 6861003"/>
              <a:gd name="connsiteX0" fmla="*/ 0 w 7589854"/>
              <a:gd name="connsiteY0" fmla="*/ 0 h 6868548"/>
              <a:gd name="connsiteX1" fmla="*/ 1416050 w 7589854"/>
              <a:gd name="connsiteY1" fmla="*/ 0 h 6868548"/>
              <a:gd name="connsiteX2" fmla="*/ 7589854 w 7589854"/>
              <a:gd name="connsiteY2" fmla="*/ 6861003 h 6868548"/>
              <a:gd name="connsiteX3" fmla="*/ 1416050 w 7589854"/>
              <a:gd name="connsiteY3" fmla="*/ 6857999 h 6868548"/>
              <a:gd name="connsiteX4" fmla="*/ 0 w 7589854"/>
              <a:gd name="connsiteY4" fmla="*/ 6868548 h 6868548"/>
              <a:gd name="connsiteX5" fmla="*/ 0 w 7589854"/>
              <a:gd name="connsiteY5" fmla="*/ 0 h 6868548"/>
              <a:gd name="connsiteX0" fmla="*/ 0 w 7589854"/>
              <a:gd name="connsiteY0" fmla="*/ 0 h 6868548"/>
              <a:gd name="connsiteX1" fmla="*/ 1416050 w 7589854"/>
              <a:gd name="connsiteY1" fmla="*/ 0 h 6868548"/>
              <a:gd name="connsiteX2" fmla="*/ 7589854 w 7589854"/>
              <a:gd name="connsiteY2" fmla="*/ 6861003 h 6868548"/>
              <a:gd name="connsiteX3" fmla="*/ 1416050 w 7589854"/>
              <a:gd name="connsiteY3" fmla="*/ 6857999 h 6868548"/>
              <a:gd name="connsiteX4" fmla="*/ 6089 w 7589854"/>
              <a:gd name="connsiteY4" fmla="*/ 6868548 h 6868548"/>
              <a:gd name="connsiteX5" fmla="*/ 0 w 7589854"/>
              <a:gd name="connsiteY5" fmla="*/ 0 h 686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9854" h="6868548">
                <a:moveTo>
                  <a:pt x="0" y="0"/>
                </a:moveTo>
                <a:lnTo>
                  <a:pt x="1416050" y="0"/>
                </a:lnTo>
                <a:lnTo>
                  <a:pt x="7589854" y="6861003"/>
                </a:lnTo>
                <a:lnTo>
                  <a:pt x="1416050" y="6857999"/>
                </a:lnTo>
                <a:lnTo>
                  <a:pt x="6089" y="6868548"/>
                </a:lnTo>
                <a:cubicBezTo>
                  <a:pt x="4059" y="4579032"/>
                  <a:pt x="2030" y="2289516"/>
                  <a:pt x="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3"/>
          <p:cNvSpPr/>
          <p:nvPr userDrawn="1"/>
        </p:nvSpPr>
        <p:spPr>
          <a:xfrm>
            <a:off x="-10591" y="6191248"/>
            <a:ext cx="10983391" cy="666752"/>
          </a:xfrm>
          <a:custGeom>
            <a:avLst/>
            <a:gdLst>
              <a:gd name="connsiteX0" fmla="*/ 0 w 2546607"/>
              <a:gd name="connsiteY0" fmla="*/ 1076325 h 1076325"/>
              <a:gd name="connsiteX1" fmla="*/ 364336 w 2546607"/>
              <a:gd name="connsiteY1" fmla="*/ 0 h 1076325"/>
              <a:gd name="connsiteX2" fmla="*/ 2182271 w 2546607"/>
              <a:gd name="connsiteY2" fmla="*/ 0 h 1076325"/>
              <a:gd name="connsiteX3" fmla="*/ 2546607 w 2546607"/>
              <a:gd name="connsiteY3" fmla="*/ 1076325 h 1076325"/>
              <a:gd name="connsiteX4" fmla="*/ 0 w 2546607"/>
              <a:gd name="connsiteY4" fmla="*/ 1076325 h 1076325"/>
              <a:gd name="connsiteX0" fmla="*/ 0 w 2546607"/>
              <a:gd name="connsiteY0" fmla="*/ 1085850 h 1085850"/>
              <a:gd name="connsiteX1" fmla="*/ 11911 w 2546607"/>
              <a:gd name="connsiteY1" fmla="*/ 0 h 1085850"/>
              <a:gd name="connsiteX2" fmla="*/ 2182271 w 2546607"/>
              <a:gd name="connsiteY2" fmla="*/ 9525 h 1085850"/>
              <a:gd name="connsiteX3" fmla="*/ 2546607 w 2546607"/>
              <a:gd name="connsiteY3" fmla="*/ 1085850 h 1085850"/>
              <a:gd name="connsiteX4" fmla="*/ 0 w 2546607"/>
              <a:gd name="connsiteY4" fmla="*/ 1085850 h 1085850"/>
              <a:gd name="connsiteX0" fmla="*/ 3563 w 2550170"/>
              <a:gd name="connsiteY0" fmla="*/ 1076325 h 1076325"/>
              <a:gd name="connsiteX1" fmla="*/ 0 w 2550170"/>
              <a:gd name="connsiteY1" fmla="*/ 5662 h 1076325"/>
              <a:gd name="connsiteX2" fmla="*/ 2185834 w 2550170"/>
              <a:gd name="connsiteY2" fmla="*/ 0 h 1076325"/>
              <a:gd name="connsiteX3" fmla="*/ 2550170 w 2550170"/>
              <a:gd name="connsiteY3" fmla="*/ 1076325 h 1076325"/>
              <a:gd name="connsiteX4" fmla="*/ 3563 w 2550170"/>
              <a:gd name="connsiteY4" fmla="*/ 1076325 h 1076325"/>
              <a:gd name="connsiteX0" fmla="*/ 3563 w 2550170"/>
              <a:gd name="connsiteY0" fmla="*/ 1070663 h 1070663"/>
              <a:gd name="connsiteX1" fmla="*/ 0 w 2550170"/>
              <a:gd name="connsiteY1" fmla="*/ 0 h 1070663"/>
              <a:gd name="connsiteX2" fmla="*/ 2499739 w 2550170"/>
              <a:gd name="connsiteY2" fmla="*/ 9525 h 1070663"/>
              <a:gd name="connsiteX3" fmla="*/ 2550170 w 2550170"/>
              <a:gd name="connsiteY3" fmla="*/ 1070663 h 1070663"/>
              <a:gd name="connsiteX4" fmla="*/ 3563 w 2550170"/>
              <a:gd name="connsiteY4" fmla="*/ 1070663 h 1070663"/>
              <a:gd name="connsiteX0" fmla="*/ 2458 w 2549065"/>
              <a:gd name="connsiteY0" fmla="*/ 1063070 h 1063070"/>
              <a:gd name="connsiteX1" fmla="*/ 0 w 2549065"/>
              <a:gd name="connsiteY1" fmla="*/ 0 h 1063070"/>
              <a:gd name="connsiteX2" fmla="*/ 2498634 w 2549065"/>
              <a:gd name="connsiteY2" fmla="*/ 1932 h 1063070"/>
              <a:gd name="connsiteX3" fmla="*/ 2549065 w 2549065"/>
              <a:gd name="connsiteY3" fmla="*/ 1063070 h 1063070"/>
              <a:gd name="connsiteX4" fmla="*/ 2458 w 2549065"/>
              <a:gd name="connsiteY4" fmla="*/ 1063070 h 10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065" h="1063070">
                <a:moveTo>
                  <a:pt x="2458" y="1063070"/>
                </a:moveTo>
                <a:cubicBezTo>
                  <a:pt x="1270" y="706182"/>
                  <a:pt x="1188" y="356888"/>
                  <a:pt x="0" y="0"/>
                </a:cubicBezTo>
                <a:lnTo>
                  <a:pt x="2498634" y="1932"/>
                </a:lnTo>
                <a:lnTo>
                  <a:pt x="2549065" y="1063070"/>
                </a:lnTo>
                <a:lnTo>
                  <a:pt x="2458" y="10630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/>
          <p:cNvSpPr/>
          <p:nvPr userDrawn="1"/>
        </p:nvSpPr>
        <p:spPr>
          <a:xfrm flipH="1">
            <a:off x="11311596" y="6184779"/>
            <a:ext cx="890013" cy="681036"/>
          </a:xfrm>
          <a:custGeom>
            <a:avLst/>
            <a:gdLst>
              <a:gd name="connsiteX0" fmla="*/ 0 w 10762735"/>
              <a:gd name="connsiteY0" fmla="*/ 0 h 514831"/>
              <a:gd name="connsiteX1" fmla="*/ 10762735 w 10762735"/>
              <a:gd name="connsiteY1" fmla="*/ 0 h 514831"/>
              <a:gd name="connsiteX2" fmla="*/ 10762735 w 10762735"/>
              <a:gd name="connsiteY2" fmla="*/ 514831 h 514831"/>
              <a:gd name="connsiteX3" fmla="*/ 0 w 10762735"/>
              <a:gd name="connsiteY3" fmla="*/ 514831 h 514831"/>
              <a:gd name="connsiteX4" fmla="*/ 0 w 10762735"/>
              <a:gd name="connsiteY4" fmla="*/ 0 h 514831"/>
              <a:gd name="connsiteX0" fmla="*/ 0 w 10960443"/>
              <a:gd name="connsiteY0" fmla="*/ 0 h 514831"/>
              <a:gd name="connsiteX1" fmla="*/ 10762735 w 10960443"/>
              <a:gd name="connsiteY1" fmla="*/ 0 h 514831"/>
              <a:gd name="connsiteX2" fmla="*/ 10960443 w 10960443"/>
              <a:gd name="connsiteY2" fmla="*/ 502474 h 514831"/>
              <a:gd name="connsiteX3" fmla="*/ 0 w 10960443"/>
              <a:gd name="connsiteY3" fmla="*/ 514831 h 514831"/>
              <a:gd name="connsiteX4" fmla="*/ 0 w 10960443"/>
              <a:gd name="connsiteY4" fmla="*/ 0 h 514831"/>
              <a:gd name="connsiteX0" fmla="*/ 0 w 10960443"/>
              <a:gd name="connsiteY0" fmla="*/ 12357 h 527188"/>
              <a:gd name="connsiteX1" fmla="*/ 10552671 w 10960443"/>
              <a:gd name="connsiteY1" fmla="*/ 0 h 527188"/>
              <a:gd name="connsiteX2" fmla="*/ 10960443 w 10960443"/>
              <a:gd name="connsiteY2" fmla="*/ 514831 h 527188"/>
              <a:gd name="connsiteX3" fmla="*/ 0 w 10960443"/>
              <a:gd name="connsiteY3" fmla="*/ 527188 h 527188"/>
              <a:gd name="connsiteX4" fmla="*/ 0 w 10960443"/>
              <a:gd name="connsiteY4" fmla="*/ 12357 h 527188"/>
              <a:gd name="connsiteX0" fmla="*/ 0 w 10960443"/>
              <a:gd name="connsiteY0" fmla="*/ 0 h 514831"/>
              <a:gd name="connsiteX1" fmla="*/ 10725666 w 10960443"/>
              <a:gd name="connsiteY1" fmla="*/ 49426 h 514831"/>
              <a:gd name="connsiteX2" fmla="*/ 10960443 w 10960443"/>
              <a:gd name="connsiteY2" fmla="*/ 502474 h 514831"/>
              <a:gd name="connsiteX3" fmla="*/ 0 w 10960443"/>
              <a:gd name="connsiteY3" fmla="*/ 514831 h 514831"/>
              <a:gd name="connsiteX4" fmla="*/ 0 w 10960443"/>
              <a:gd name="connsiteY4" fmla="*/ 0 h 514831"/>
              <a:gd name="connsiteX0" fmla="*/ 0 w 10960443"/>
              <a:gd name="connsiteY0" fmla="*/ 86499 h 465405"/>
              <a:gd name="connsiteX1" fmla="*/ 10725666 w 10960443"/>
              <a:gd name="connsiteY1" fmla="*/ 0 h 465405"/>
              <a:gd name="connsiteX2" fmla="*/ 10960443 w 10960443"/>
              <a:gd name="connsiteY2" fmla="*/ 453048 h 465405"/>
              <a:gd name="connsiteX3" fmla="*/ 0 w 10960443"/>
              <a:gd name="connsiteY3" fmla="*/ 465405 h 465405"/>
              <a:gd name="connsiteX4" fmla="*/ 0 w 10960443"/>
              <a:gd name="connsiteY4" fmla="*/ 86499 h 465405"/>
              <a:gd name="connsiteX0" fmla="*/ 0 w 10960443"/>
              <a:gd name="connsiteY0" fmla="*/ 12358 h 465405"/>
              <a:gd name="connsiteX1" fmla="*/ 10725666 w 10960443"/>
              <a:gd name="connsiteY1" fmla="*/ 0 h 465405"/>
              <a:gd name="connsiteX2" fmla="*/ 10960443 w 10960443"/>
              <a:gd name="connsiteY2" fmla="*/ 453048 h 465405"/>
              <a:gd name="connsiteX3" fmla="*/ 0 w 10960443"/>
              <a:gd name="connsiteY3" fmla="*/ 465405 h 465405"/>
              <a:gd name="connsiteX4" fmla="*/ 0 w 10960443"/>
              <a:gd name="connsiteY4" fmla="*/ 12358 h 465405"/>
              <a:gd name="connsiteX0" fmla="*/ 0 w 11133438"/>
              <a:gd name="connsiteY0" fmla="*/ 12358 h 910248"/>
              <a:gd name="connsiteX1" fmla="*/ 10725666 w 11133438"/>
              <a:gd name="connsiteY1" fmla="*/ 0 h 910248"/>
              <a:gd name="connsiteX2" fmla="*/ 11133438 w 11133438"/>
              <a:gd name="connsiteY2" fmla="*/ 910248 h 910248"/>
              <a:gd name="connsiteX3" fmla="*/ 0 w 11133438"/>
              <a:gd name="connsiteY3" fmla="*/ 465405 h 910248"/>
              <a:gd name="connsiteX4" fmla="*/ 0 w 11133438"/>
              <a:gd name="connsiteY4" fmla="*/ 12358 h 910248"/>
              <a:gd name="connsiteX0" fmla="*/ 0 w 10972800"/>
              <a:gd name="connsiteY0" fmla="*/ 12358 h 477761"/>
              <a:gd name="connsiteX1" fmla="*/ 10725666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2358 h 477761"/>
              <a:gd name="connsiteX1" fmla="*/ 8367337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2358 h 477761"/>
              <a:gd name="connsiteX1" fmla="*/ 6156404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 h 465404"/>
              <a:gd name="connsiteX1" fmla="*/ 7335570 w 10972800"/>
              <a:gd name="connsiteY1" fmla="*/ 0 h 465404"/>
              <a:gd name="connsiteX2" fmla="*/ 10972800 w 10972800"/>
              <a:gd name="connsiteY2" fmla="*/ 465404 h 465404"/>
              <a:gd name="connsiteX3" fmla="*/ 0 w 10972800"/>
              <a:gd name="connsiteY3" fmla="*/ 453048 h 465404"/>
              <a:gd name="connsiteX4" fmla="*/ 0 w 10972800"/>
              <a:gd name="connsiteY4" fmla="*/ 1 h 465404"/>
              <a:gd name="connsiteX0" fmla="*/ 0 w 7435303"/>
              <a:gd name="connsiteY0" fmla="*/ 1 h 453048"/>
              <a:gd name="connsiteX1" fmla="*/ 7335570 w 7435303"/>
              <a:gd name="connsiteY1" fmla="*/ 0 h 453048"/>
              <a:gd name="connsiteX2" fmla="*/ 7435303 w 7435303"/>
              <a:gd name="connsiteY2" fmla="*/ 453047 h 453048"/>
              <a:gd name="connsiteX3" fmla="*/ 0 w 7435303"/>
              <a:gd name="connsiteY3" fmla="*/ 453048 h 453048"/>
              <a:gd name="connsiteX4" fmla="*/ 0 w 7435303"/>
              <a:gd name="connsiteY4" fmla="*/ 1 h 453048"/>
              <a:gd name="connsiteX0" fmla="*/ 0 w 10825414"/>
              <a:gd name="connsiteY0" fmla="*/ 1 h 453048"/>
              <a:gd name="connsiteX1" fmla="*/ 7335570 w 10825414"/>
              <a:gd name="connsiteY1" fmla="*/ 0 h 453048"/>
              <a:gd name="connsiteX2" fmla="*/ 10825414 w 10825414"/>
              <a:gd name="connsiteY2" fmla="*/ 453047 h 453048"/>
              <a:gd name="connsiteX3" fmla="*/ 0 w 10825414"/>
              <a:gd name="connsiteY3" fmla="*/ 453048 h 453048"/>
              <a:gd name="connsiteX4" fmla="*/ 0 w 10825414"/>
              <a:gd name="connsiteY4" fmla="*/ 1 h 453048"/>
              <a:gd name="connsiteX0" fmla="*/ 0 w 10825414"/>
              <a:gd name="connsiteY0" fmla="*/ 1 h 453048"/>
              <a:gd name="connsiteX1" fmla="*/ 7760530 w 10825414"/>
              <a:gd name="connsiteY1" fmla="*/ 0 h 453048"/>
              <a:gd name="connsiteX2" fmla="*/ 10825414 w 10825414"/>
              <a:gd name="connsiteY2" fmla="*/ 453047 h 453048"/>
              <a:gd name="connsiteX3" fmla="*/ 0 w 10825414"/>
              <a:gd name="connsiteY3" fmla="*/ 453048 h 453048"/>
              <a:gd name="connsiteX4" fmla="*/ 0 w 10825414"/>
              <a:gd name="connsiteY4" fmla="*/ 1 h 4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5414" h="453048">
                <a:moveTo>
                  <a:pt x="0" y="1"/>
                </a:moveTo>
                <a:lnTo>
                  <a:pt x="7760530" y="0"/>
                </a:lnTo>
                <a:lnTo>
                  <a:pt x="10825414" y="453047"/>
                </a:lnTo>
                <a:lnTo>
                  <a:pt x="0" y="45304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9742" y="365125"/>
            <a:ext cx="1139518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79741" y="1825625"/>
            <a:ext cx="11395187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769942" y="6318250"/>
            <a:ext cx="540388" cy="4141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5F3E5A-D972-B34D-A858-AD56261B5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65125"/>
            <a:ext cx="16510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09342" y="6562143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Structures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6672" y="6347414"/>
            <a:ext cx="1339328" cy="3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6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21621"/>
          <a:stretch/>
        </p:blipFill>
        <p:spPr>
          <a:xfrm>
            <a:off x="2409129" y="13005"/>
            <a:ext cx="978287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29" y="667"/>
            <a:ext cx="9782870" cy="6856667"/>
          </a:xfrm>
          <a:prstGeom prst="rect">
            <a:avLst/>
          </a:prstGeom>
        </p:spPr>
      </p:pic>
      <p:sp>
        <p:nvSpPr>
          <p:cNvPr id="20" name="Freeform 19"/>
          <p:cNvSpPr/>
          <p:nvPr userDrawn="1"/>
        </p:nvSpPr>
        <p:spPr>
          <a:xfrm rot="19340334">
            <a:off x="7141866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1"/>
            <a:ext cx="10318750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459509" y="1289672"/>
            <a:ext cx="2304430" cy="2327295"/>
            <a:chOff x="2436378" y="1445405"/>
            <a:chExt cx="2304430" cy="2327295"/>
          </a:xfrm>
        </p:grpSpPr>
        <p:sp>
          <p:nvSpPr>
            <p:cNvPr id="9" name="Donut 8"/>
            <p:cNvSpPr/>
            <p:nvPr/>
          </p:nvSpPr>
          <p:spPr>
            <a:xfrm>
              <a:off x="2506614" y="1544956"/>
              <a:ext cx="2168207" cy="2168207"/>
            </a:xfrm>
            <a:prstGeom prst="donut">
              <a:avLst>
                <a:gd name="adj" fmla="val 10769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492292" y="1910069"/>
              <a:ext cx="196850" cy="948654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7200000">
              <a:off x="3875644" y="2678618"/>
              <a:ext cx="196850" cy="544359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92292" y="144540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92292" y="3381530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2533538" y="249046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446798" y="2490465"/>
              <a:ext cx="196850" cy="391170"/>
            </a:xfrm>
            <a:prstGeom prst="roundRect">
              <a:avLst>
                <a:gd name="adj" fmla="val 50000"/>
              </a:avLst>
            </a:prstGeom>
            <a:solidFill>
              <a:srgbClr val="5A3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19336" y="4200905"/>
            <a:ext cx="6984776" cy="1102139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600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 dirty="0" smtClean="0"/>
              <a:t>Coffee Break!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36" y="5330033"/>
            <a:ext cx="6984776" cy="551713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Let’s start again in 15 minutes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14670" y="6356350"/>
            <a:ext cx="1410226" cy="365125"/>
          </a:xfrm>
        </p:spPr>
        <p:txBody>
          <a:bodyPr/>
          <a:lstStyle/>
          <a:p>
            <a:fld id="{1B94E2D5-6837-445E-B623-7F92FCF6CC7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499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" y="6378219"/>
            <a:ext cx="1339328" cy="343643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611737" y="653807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9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5" y="0"/>
            <a:ext cx="7239000" cy="6858000"/>
          </a:xfrm>
          <a:prstGeom prst="rect">
            <a:avLst/>
          </a:prstGeom>
        </p:spPr>
      </p:pic>
      <p:sp>
        <p:nvSpPr>
          <p:cNvPr id="16" name="Freeform 15"/>
          <p:cNvSpPr/>
          <p:nvPr userDrawn="1"/>
        </p:nvSpPr>
        <p:spPr>
          <a:xfrm rot="19340334">
            <a:off x="7141866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-385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536" y="5341224"/>
            <a:ext cx="6984776" cy="509064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chemeClr val="accent6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4670" y="6356350"/>
            <a:ext cx="1410226" cy="365125"/>
          </a:xfrm>
        </p:spPr>
        <p:txBody>
          <a:bodyPr/>
          <a:lstStyle/>
          <a:p>
            <a:fld id="{1B94E2D5-6837-445E-B623-7F92FCF6CC7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499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" y="6378219"/>
            <a:ext cx="1339328" cy="34364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11737" y="653807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327" y="1318457"/>
            <a:ext cx="3547096" cy="213209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0" kern="1200" dirty="0">
                <a:solidFill>
                  <a:schemeClr val="accent2"/>
                </a:solidFill>
                <a:latin typeface="Cooper Black" charset="0"/>
                <a:ea typeface="Cooper Black" charset="0"/>
                <a:cs typeface="Cooper Black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8930" y="4566404"/>
            <a:ext cx="6757988" cy="76906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2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95" y="1"/>
            <a:ext cx="7273635" cy="6857998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 rot="19340334">
            <a:off x="7141866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0" y="1"/>
            <a:ext cx="10318750" cy="6857999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670" y="6356350"/>
            <a:ext cx="1410226" cy="365125"/>
          </a:xfrm>
        </p:spPr>
        <p:txBody>
          <a:bodyPr/>
          <a:lstStyle/>
          <a:p>
            <a:fld id="{1B94E2D5-6837-445E-B623-7F92FCF6CC7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499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" y="6378219"/>
            <a:ext cx="1339328" cy="34364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611737" y="653807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536" y="5341224"/>
            <a:ext cx="6984776" cy="50906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ctr">
              <a:buFontTx/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marL="0" lvl="0" indent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8930" y="4566404"/>
            <a:ext cx="6757988" cy="76906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 DIVIDER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327" y="1318457"/>
            <a:ext cx="3547096" cy="213209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0" kern="1200" dirty="0">
                <a:solidFill>
                  <a:schemeClr val="accent2"/>
                </a:solidFill>
                <a:latin typeface="Cooper Black" charset="0"/>
                <a:ea typeface="Cooper Black" charset="0"/>
                <a:cs typeface="Cooper Black" charset="0"/>
              </a:defRPr>
            </a:lvl1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1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61" y="-6990"/>
            <a:ext cx="8251856" cy="6864989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 rot="19340334">
            <a:off x="7141866" y="-1271621"/>
            <a:ext cx="956457" cy="9401242"/>
          </a:xfrm>
          <a:custGeom>
            <a:avLst/>
            <a:gdLst>
              <a:gd name="connsiteX0" fmla="*/ 956457 w 956457"/>
              <a:gd name="connsiteY0" fmla="*/ 738197 h 9401242"/>
              <a:gd name="connsiteX1" fmla="*/ 956457 w 956457"/>
              <a:gd name="connsiteY1" fmla="*/ 9401242 h 9401242"/>
              <a:gd name="connsiteX2" fmla="*/ 0 w 956457"/>
              <a:gd name="connsiteY2" fmla="*/ 8663045 h 9401242"/>
              <a:gd name="connsiteX3" fmla="*/ 0 w 956457"/>
              <a:gd name="connsiteY3" fmla="*/ 0 h 94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57" h="9401242">
                <a:moveTo>
                  <a:pt x="956457" y="738197"/>
                </a:moveTo>
                <a:lnTo>
                  <a:pt x="956457" y="9401242"/>
                </a:lnTo>
                <a:lnTo>
                  <a:pt x="0" y="86630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676464"/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tx1">
                  <a:lumMod val="68000"/>
                  <a:lumOff val="32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-10519" y="-6989"/>
            <a:ext cx="10329269" cy="686499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4670" y="6356350"/>
            <a:ext cx="1410226" cy="365125"/>
          </a:xfrm>
        </p:spPr>
        <p:txBody>
          <a:bodyPr/>
          <a:lstStyle/>
          <a:p>
            <a:fld id="{1B94E2D5-6837-445E-B623-7F92FCF6CC71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499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7" y="6378219"/>
            <a:ext cx="1339328" cy="3436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611737" y="653807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536" y="5341224"/>
            <a:ext cx="6984776" cy="509064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dirty="0">
                <a:solidFill>
                  <a:schemeClr val="accent6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8930" y="4566404"/>
            <a:ext cx="6757988" cy="76906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 DIVIDER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72327" y="1318457"/>
            <a:ext cx="3547096" cy="213209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0" kern="1200" dirty="0">
                <a:solidFill>
                  <a:schemeClr val="accent2"/>
                </a:solidFill>
                <a:latin typeface="Cooper Black" charset="0"/>
                <a:ea typeface="Cooper Black" charset="0"/>
                <a:cs typeface="Cooper Black" charset="0"/>
              </a:defRPr>
            </a:lvl1pPr>
          </a:lstStyle>
          <a:p>
            <a:pPr lvl="0"/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3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6180" y="0"/>
            <a:ext cx="1220778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"/>
          <p:cNvSpPr/>
          <p:nvPr userDrawn="1"/>
        </p:nvSpPr>
        <p:spPr>
          <a:xfrm>
            <a:off x="-6180" y="6350982"/>
            <a:ext cx="10978980" cy="514833"/>
          </a:xfrm>
          <a:custGeom>
            <a:avLst/>
            <a:gdLst>
              <a:gd name="connsiteX0" fmla="*/ 0 w 10972800"/>
              <a:gd name="connsiteY0" fmla="*/ 0 h 681037"/>
              <a:gd name="connsiteX1" fmla="*/ 10972800 w 10972800"/>
              <a:gd name="connsiteY1" fmla="*/ 0 h 681037"/>
              <a:gd name="connsiteX2" fmla="*/ 10972800 w 10972800"/>
              <a:gd name="connsiteY2" fmla="*/ 681037 h 681037"/>
              <a:gd name="connsiteX3" fmla="*/ 0 w 10972800"/>
              <a:gd name="connsiteY3" fmla="*/ 681037 h 681037"/>
              <a:gd name="connsiteX4" fmla="*/ 0 w 10972800"/>
              <a:gd name="connsiteY4" fmla="*/ 0 h 681037"/>
              <a:gd name="connsiteX0" fmla="*/ 0 w 10972800"/>
              <a:gd name="connsiteY0" fmla="*/ 0 h 681037"/>
              <a:gd name="connsiteX1" fmla="*/ 10583917 w 10972800"/>
              <a:gd name="connsiteY1" fmla="*/ 5255 h 681037"/>
              <a:gd name="connsiteX2" fmla="*/ 10972800 w 10972800"/>
              <a:gd name="connsiteY2" fmla="*/ 681037 h 681037"/>
              <a:gd name="connsiteX3" fmla="*/ 0 w 10972800"/>
              <a:gd name="connsiteY3" fmla="*/ 681037 h 681037"/>
              <a:gd name="connsiteX4" fmla="*/ 0 w 10972800"/>
              <a:gd name="connsiteY4" fmla="*/ 0 h 681037"/>
              <a:gd name="connsiteX0" fmla="*/ 0 w 10972800"/>
              <a:gd name="connsiteY0" fmla="*/ 0 h 681037"/>
              <a:gd name="connsiteX1" fmla="*/ 10731062 w 10972800"/>
              <a:gd name="connsiteY1" fmla="*/ 10510 h 681037"/>
              <a:gd name="connsiteX2" fmla="*/ 10972800 w 10972800"/>
              <a:gd name="connsiteY2" fmla="*/ 681037 h 681037"/>
              <a:gd name="connsiteX3" fmla="*/ 0 w 10972800"/>
              <a:gd name="connsiteY3" fmla="*/ 681037 h 681037"/>
              <a:gd name="connsiteX4" fmla="*/ 0 w 10972800"/>
              <a:gd name="connsiteY4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681037">
                <a:moveTo>
                  <a:pt x="0" y="0"/>
                </a:moveTo>
                <a:lnTo>
                  <a:pt x="10731062" y="10510"/>
                </a:lnTo>
                <a:lnTo>
                  <a:pt x="10972800" y="681037"/>
                </a:lnTo>
                <a:lnTo>
                  <a:pt x="0" y="681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/>
          <p:cNvSpPr/>
          <p:nvPr userDrawn="1"/>
        </p:nvSpPr>
        <p:spPr>
          <a:xfrm flipH="1">
            <a:off x="11311596" y="6343168"/>
            <a:ext cx="890013" cy="514832"/>
          </a:xfrm>
          <a:custGeom>
            <a:avLst/>
            <a:gdLst>
              <a:gd name="connsiteX0" fmla="*/ 0 w 10762735"/>
              <a:gd name="connsiteY0" fmla="*/ 0 h 514831"/>
              <a:gd name="connsiteX1" fmla="*/ 10762735 w 10762735"/>
              <a:gd name="connsiteY1" fmla="*/ 0 h 514831"/>
              <a:gd name="connsiteX2" fmla="*/ 10762735 w 10762735"/>
              <a:gd name="connsiteY2" fmla="*/ 514831 h 514831"/>
              <a:gd name="connsiteX3" fmla="*/ 0 w 10762735"/>
              <a:gd name="connsiteY3" fmla="*/ 514831 h 514831"/>
              <a:gd name="connsiteX4" fmla="*/ 0 w 10762735"/>
              <a:gd name="connsiteY4" fmla="*/ 0 h 514831"/>
              <a:gd name="connsiteX0" fmla="*/ 0 w 10960443"/>
              <a:gd name="connsiteY0" fmla="*/ 0 h 514831"/>
              <a:gd name="connsiteX1" fmla="*/ 10762735 w 10960443"/>
              <a:gd name="connsiteY1" fmla="*/ 0 h 514831"/>
              <a:gd name="connsiteX2" fmla="*/ 10960443 w 10960443"/>
              <a:gd name="connsiteY2" fmla="*/ 502474 h 514831"/>
              <a:gd name="connsiteX3" fmla="*/ 0 w 10960443"/>
              <a:gd name="connsiteY3" fmla="*/ 514831 h 514831"/>
              <a:gd name="connsiteX4" fmla="*/ 0 w 10960443"/>
              <a:gd name="connsiteY4" fmla="*/ 0 h 514831"/>
              <a:gd name="connsiteX0" fmla="*/ 0 w 10960443"/>
              <a:gd name="connsiteY0" fmla="*/ 12357 h 527188"/>
              <a:gd name="connsiteX1" fmla="*/ 10552671 w 10960443"/>
              <a:gd name="connsiteY1" fmla="*/ 0 h 527188"/>
              <a:gd name="connsiteX2" fmla="*/ 10960443 w 10960443"/>
              <a:gd name="connsiteY2" fmla="*/ 514831 h 527188"/>
              <a:gd name="connsiteX3" fmla="*/ 0 w 10960443"/>
              <a:gd name="connsiteY3" fmla="*/ 527188 h 527188"/>
              <a:gd name="connsiteX4" fmla="*/ 0 w 10960443"/>
              <a:gd name="connsiteY4" fmla="*/ 12357 h 527188"/>
              <a:gd name="connsiteX0" fmla="*/ 0 w 10960443"/>
              <a:gd name="connsiteY0" fmla="*/ 0 h 514831"/>
              <a:gd name="connsiteX1" fmla="*/ 10725666 w 10960443"/>
              <a:gd name="connsiteY1" fmla="*/ 49426 h 514831"/>
              <a:gd name="connsiteX2" fmla="*/ 10960443 w 10960443"/>
              <a:gd name="connsiteY2" fmla="*/ 502474 h 514831"/>
              <a:gd name="connsiteX3" fmla="*/ 0 w 10960443"/>
              <a:gd name="connsiteY3" fmla="*/ 514831 h 514831"/>
              <a:gd name="connsiteX4" fmla="*/ 0 w 10960443"/>
              <a:gd name="connsiteY4" fmla="*/ 0 h 514831"/>
              <a:gd name="connsiteX0" fmla="*/ 0 w 10960443"/>
              <a:gd name="connsiteY0" fmla="*/ 86499 h 465405"/>
              <a:gd name="connsiteX1" fmla="*/ 10725666 w 10960443"/>
              <a:gd name="connsiteY1" fmla="*/ 0 h 465405"/>
              <a:gd name="connsiteX2" fmla="*/ 10960443 w 10960443"/>
              <a:gd name="connsiteY2" fmla="*/ 453048 h 465405"/>
              <a:gd name="connsiteX3" fmla="*/ 0 w 10960443"/>
              <a:gd name="connsiteY3" fmla="*/ 465405 h 465405"/>
              <a:gd name="connsiteX4" fmla="*/ 0 w 10960443"/>
              <a:gd name="connsiteY4" fmla="*/ 86499 h 465405"/>
              <a:gd name="connsiteX0" fmla="*/ 0 w 10960443"/>
              <a:gd name="connsiteY0" fmla="*/ 12358 h 465405"/>
              <a:gd name="connsiteX1" fmla="*/ 10725666 w 10960443"/>
              <a:gd name="connsiteY1" fmla="*/ 0 h 465405"/>
              <a:gd name="connsiteX2" fmla="*/ 10960443 w 10960443"/>
              <a:gd name="connsiteY2" fmla="*/ 453048 h 465405"/>
              <a:gd name="connsiteX3" fmla="*/ 0 w 10960443"/>
              <a:gd name="connsiteY3" fmla="*/ 465405 h 465405"/>
              <a:gd name="connsiteX4" fmla="*/ 0 w 10960443"/>
              <a:gd name="connsiteY4" fmla="*/ 12358 h 465405"/>
              <a:gd name="connsiteX0" fmla="*/ 0 w 11133438"/>
              <a:gd name="connsiteY0" fmla="*/ 12358 h 910248"/>
              <a:gd name="connsiteX1" fmla="*/ 10725666 w 11133438"/>
              <a:gd name="connsiteY1" fmla="*/ 0 h 910248"/>
              <a:gd name="connsiteX2" fmla="*/ 11133438 w 11133438"/>
              <a:gd name="connsiteY2" fmla="*/ 910248 h 910248"/>
              <a:gd name="connsiteX3" fmla="*/ 0 w 11133438"/>
              <a:gd name="connsiteY3" fmla="*/ 465405 h 910248"/>
              <a:gd name="connsiteX4" fmla="*/ 0 w 11133438"/>
              <a:gd name="connsiteY4" fmla="*/ 12358 h 910248"/>
              <a:gd name="connsiteX0" fmla="*/ 0 w 10972800"/>
              <a:gd name="connsiteY0" fmla="*/ 12358 h 477761"/>
              <a:gd name="connsiteX1" fmla="*/ 10725666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2358 h 477761"/>
              <a:gd name="connsiteX1" fmla="*/ 8367337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2358 h 477761"/>
              <a:gd name="connsiteX1" fmla="*/ 6156404 w 10972800"/>
              <a:gd name="connsiteY1" fmla="*/ 0 h 477761"/>
              <a:gd name="connsiteX2" fmla="*/ 10972800 w 10972800"/>
              <a:gd name="connsiteY2" fmla="*/ 477761 h 477761"/>
              <a:gd name="connsiteX3" fmla="*/ 0 w 10972800"/>
              <a:gd name="connsiteY3" fmla="*/ 465405 h 477761"/>
              <a:gd name="connsiteX4" fmla="*/ 0 w 10972800"/>
              <a:gd name="connsiteY4" fmla="*/ 12358 h 477761"/>
              <a:gd name="connsiteX0" fmla="*/ 0 w 10972800"/>
              <a:gd name="connsiteY0" fmla="*/ 1 h 465404"/>
              <a:gd name="connsiteX1" fmla="*/ 7335570 w 10972800"/>
              <a:gd name="connsiteY1" fmla="*/ 0 h 465404"/>
              <a:gd name="connsiteX2" fmla="*/ 10972800 w 10972800"/>
              <a:gd name="connsiteY2" fmla="*/ 465404 h 465404"/>
              <a:gd name="connsiteX3" fmla="*/ 0 w 10972800"/>
              <a:gd name="connsiteY3" fmla="*/ 453048 h 465404"/>
              <a:gd name="connsiteX4" fmla="*/ 0 w 10972800"/>
              <a:gd name="connsiteY4" fmla="*/ 1 h 465404"/>
              <a:gd name="connsiteX0" fmla="*/ 0 w 7435303"/>
              <a:gd name="connsiteY0" fmla="*/ 1 h 453048"/>
              <a:gd name="connsiteX1" fmla="*/ 7335570 w 7435303"/>
              <a:gd name="connsiteY1" fmla="*/ 0 h 453048"/>
              <a:gd name="connsiteX2" fmla="*/ 7435303 w 7435303"/>
              <a:gd name="connsiteY2" fmla="*/ 453047 h 453048"/>
              <a:gd name="connsiteX3" fmla="*/ 0 w 7435303"/>
              <a:gd name="connsiteY3" fmla="*/ 453048 h 453048"/>
              <a:gd name="connsiteX4" fmla="*/ 0 w 7435303"/>
              <a:gd name="connsiteY4" fmla="*/ 1 h 453048"/>
              <a:gd name="connsiteX0" fmla="*/ 0 w 10825414"/>
              <a:gd name="connsiteY0" fmla="*/ 1 h 453048"/>
              <a:gd name="connsiteX1" fmla="*/ 7335570 w 10825414"/>
              <a:gd name="connsiteY1" fmla="*/ 0 h 453048"/>
              <a:gd name="connsiteX2" fmla="*/ 10825414 w 10825414"/>
              <a:gd name="connsiteY2" fmla="*/ 453047 h 453048"/>
              <a:gd name="connsiteX3" fmla="*/ 0 w 10825414"/>
              <a:gd name="connsiteY3" fmla="*/ 453048 h 453048"/>
              <a:gd name="connsiteX4" fmla="*/ 0 w 10825414"/>
              <a:gd name="connsiteY4" fmla="*/ 1 h 453048"/>
              <a:gd name="connsiteX0" fmla="*/ 0 w 10825414"/>
              <a:gd name="connsiteY0" fmla="*/ 1 h 453048"/>
              <a:gd name="connsiteX1" fmla="*/ 7760530 w 10825414"/>
              <a:gd name="connsiteY1" fmla="*/ 0 h 453048"/>
              <a:gd name="connsiteX2" fmla="*/ 10825414 w 10825414"/>
              <a:gd name="connsiteY2" fmla="*/ 453047 h 453048"/>
              <a:gd name="connsiteX3" fmla="*/ 0 w 10825414"/>
              <a:gd name="connsiteY3" fmla="*/ 453048 h 453048"/>
              <a:gd name="connsiteX4" fmla="*/ 0 w 10825414"/>
              <a:gd name="connsiteY4" fmla="*/ 1 h 4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5414" h="453048">
                <a:moveTo>
                  <a:pt x="0" y="1"/>
                </a:moveTo>
                <a:lnTo>
                  <a:pt x="7760530" y="0"/>
                </a:lnTo>
                <a:lnTo>
                  <a:pt x="10825414" y="453047"/>
                </a:lnTo>
                <a:lnTo>
                  <a:pt x="0" y="453048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519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12442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43167"/>
            <a:ext cx="2743200" cy="365125"/>
          </a:xfrm>
        </p:spPr>
        <p:txBody>
          <a:bodyPr/>
          <a:lstStyle/>
          <a:p>
            <a:fld id="{99DE83A3-0295-9242-83E0-274B239DEEBC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3167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396" y="6343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F3E5A-D972-B34D-A858-AD56261B5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9609" y="351942"/>
            <a:ext cx="145533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3574" y="6588648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" y="6437946"/>
            <a:ext cx="1339328" cy="3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6180" y="0"/>
            <a:ext cx="122077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6350982"/>
            <a:ext cx="12201609" cy="514833"/>
            <a:chOff x="0" y="6343167"/>
            <a:chExt cx="12201609" cy="514833"/>
          </a:xfrm>
        </p:grpSpPr>
        <p:sp>
          <p:nvSpPr>
            <p:cNvPr id="17" name="Rectangle 3"/>
            <p:cNvSpPr/>
            <p:nvPr userDrawn="1"/>
          </p:nvSpPr>
          <p:spPr>
            <a:xfrm>
              <a:off x="0" y="6343167"/>
              <a:ext cx="10972800" cy="514833"/>
            </a:xfrm>
            <a:custGeom>
              <a:avLst/>
              <a:gdLst>
                <a:gd name="connsiteX0" fmla="*/ 0 w 10972800"/>
                <a:gd name="connsiteY0" fmla="*/ 0 h 681037"/>
                <a:gd name="connsiteX1" fmla="*/ 10972800 w 10972800"/>
                <a:gd name="connsiteY1" fmla="*/ 0 h 681037"/>
                <a:gd name="connsiteX2" fmla="*/ 10972800 w 10972800"/>
                <a:gd name="connsiteY2" fmla="*/ 681037 h 681037"/>
                <a:gd name="connsiteX3" fmla="*/ 0 w 10972800"/>
                <a:gd name="connsiteY3" fmla="*/ 681037 h 681037"/>
                <a:gd name="connsiteX4" fmla="*/ 0 w 10972800"/>
                <a:gd name="connsiteY4" fmla="*/ 0 h 681037"/>
                <a:gd name="connsiteX0" fmla="*/ 0 w 10972800"/>
                <a:gd name="connsiteY0" fmla="*/ 0 h 681037"/>
                <a:gd name="connsiteX1" fmla="*/ 10583917 w 10972800"/>
                <a:gd name="connsiteY1" fmla="*/ 5255 h 681037"/>
                <a:gd name="connsiteX2" fmla="*/ 10972800 w 10972800"/>
                <a:gd name="connsiteY2" fmla="*/ 681037 h 681037"/>
                <a:gd name="connsiteX3" fmla="*/ 0 w 10972800"/>
                <a:gd name="connsiteY3" fmla="*/ 681037 h 681037"/>
                <a:gd name="connsiteX4" fmla="*/ 0 w 10972800"/>
                <a:gd name="connsiteY4" fmla="*/ 0 h 681037"/>
                <a:gd name="connsiteX0" fmla="*/ 0 w 10972800"/>
                <a:gd name="connsiteY0" fmla="*/ 0 h 681037"/>
                <a:gd name="connsiteX1" fmla="*/ 10731062 w 10972800"/>
                <a:gd name="connsiteY1" fmla="*/ 10510 h 681037"/>
                <a:gd name="connsiteX2" fmla="*/ 10972800 w 10972800"/>
                <a:gd name="connsiteY2" fmla="*/ 681037 h 681037"/>
                <a:gd name="connsiteX3" fmla="*/ 0 w 10972800"/>
                <a:gd name="connsiteY3" fmla="*/ 681037 h 681037"/>
                <a:gd name="connsiteX4" fmla="*/ 0 w 10972800"/>
                <a:gd name="connsiteY4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0" h="681037">
                  <a:moveTo>
                    <a:pt x="0" y="0"/>
                  </a:moveTo>
                  <a:lnTo>
                    <a:pt x="10731062" y="10510"/>
                  </a:lnTo>
                  <a:lnTo>
                    <a:pt x="10972800" y="681037"/>
                  </a:lnTo>
                  <a:lnTo>
                    <a:pt x="0" y="68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 userDrawn="1"/>
          </p:nvSpPr>
          <p:spPr>
            <a:xfrm flipH="1">
              <a:off x="11311596" y="6343168"/>
              <a:ext cx="890013" cy="514832"/>
            </a:xfrm>
            <a:custGeom>
              <a:avLst/>
              <a:gdLst>
                <a:gd name="connsiteX0" fmla="*/ 0 w 10762735"/>
                <a:gd name="connsiteY0" fmla="*/ 0 h 514831"/>
                <a:gd name="connsiteX1" fmla="*/ 10762735 w 10762735"/>
                <a:gd name="connsiteY1" fmla="*/ 0 h 514831"/>
                <a:gd name="connsiteX2" fmla="*/ 10762735 w 10762735"/>
                <a:gd name="connsiteY2" fmla="*/ 514831 h 514831"/>
                <a:gd name="connsiteX3" fmla="*/ 0 w 10762735"/>
                <a:gd name="connsiteY3" fmla="*/ 514831 h 514831"/>
                <a:gd name="connsiteX4" fmla="*/ 0 w 10762735"/>
                <a:gd name="connsiteY4" fmla="*/ 0 h 514831"/>
                <a:gd name="connsiteX0" fmla="*/ 0 w 10960443"/>
                <a:gd name="connsiteY0" fmla="*/ 0 h 514831"/>
                <a:gd name="connsiteX1" fmla="*/ 10762735 w 10960443"/>
                <a:gd name="connsiteY1" fmla="*/ 0 h 514831"/>
                <a:gd name="connsiteX2" fmla="*/ 10960443 w 10960443"/>
                <a:gd name="connsiteY2" fmla="*/ 502474 h 514831"/>
                <a:gd name="connsiteX3" fmla="*/ 0 w 10960443"/>
                <a:gd name="connsiteY3" fmla="*/ 514831 h 514831"/>
                <a:gd name="connsiteX4" fmla="*/ 0 w 10960443"/>
                <a:gd name="connsiteY4" fmla="*/ 0 h 514831"/>
                <a:gd name="connsiteX0" fmla="*/ 0 w 10960443"/>
                <a:gd name="connsiteY0" fmla="*/ 12357 h 527188"/>
                <a:gd name="connsiteX1" fmla="*/ 10552671 w 10960443"/>
                <a:gd name="connsiteY1" fmla="*/ 0 h 527188"/>
                <a:gd name="connsiteX2" fmla="*/ 10960443 w 10960443"/>
                <a:gd name="connsiteY2" fmla="*/ 514831 h 527188"/>
                <a:gd name="connsiteX3" fmla="*/ 0 w 10960443"/>
                <a:gd name="connsiteY3" fmla="*/ 527188 h 527188"/>
                <a:gd name="connsiteX4" fmla="*/ 0 w 10960443"/>
                <a:gd name="connsiteY4" fmla="*/ 12357 h 527188"/>
                <a:gd name="connsiteX0" fmla="*/ 0 w 10960443"/>
                <a:gd name="connsiteY0" fmla="*/ 0 h 514831"/>
                <a:gd name="connsiteX1" fmla="*/ 10725666 w 10960443"/>
                <a:gd name="connsiteY1" fmla="*/ 49426 h 514831"/>
                <a:gd name="connsiteX2" fmla="*/ 10960443 w 10960443"/>
                <a:gd name="connsiteY2" fmla="*/ 502474 h 514831"/>
                <a:gd name="connsiteX3" fmla="*/ 0 w 10960443"/>
                <a:gd name="connsiteY3" fmla="*/ 514831 h 514831"/>
                <a:gd name="connsiteX4" fmla="*/ 0 w 10960443"/>
                <a:gd name="connsiteY4" fmla="*/ 0 h 514831"/>
                <a:gd name="connsiteX0" fmla="*/ 0 w 10960443"/>
                <a:gd name="connsiteY0" fmla="*/ 86499 h 465405"/>
                <a:gd name="connsiteX1" fmla="*/ 10725666 w 10960443"/>
                <a:gd name="connsiteY1" fmla="*/ 0 h 465405"/>
                <a:gd name="connsiteX2" fmla="*/ 10960443 w 10960443"/>
                <a:gd name="connsiteY2" fmla="*/ 453048 h 465405"/>
                <a:gd name="connsiteX3" fmla="*/ 0 w 10960443"/>
                <a:gd name="connsiteY3" fmla="*/ 465405 h 465405"/>
                <a:gd name="connsiteX4" fmla="*/ 0 w 10960443"/>
                <a:gd name="connsiteY4" fmla="*/ 86499 h 465405"/>
                <a:gd name="connsiteX0" fmla="*/ 0 w 10960443"/>
                <a:gd name="connsiteY0" fmla="*/ 12358 h 465405"/>
                <a:gd name="connsiteX1" fmla="*/ 10725666 w 10960443"/>
                <a:gd name="connsiteY1" fmla="*/ 0 h 465405"/>
                <a:gd name="connsiteX2" fmla="*/ 10960443 w 10960443"/>
                <a:gd name="connsiteY2" fmla="*/ 453048 h 465405"/>
                <a:gd name="connsiteX3" fmla="*/ 0 w 10960443"/>
                <a:gd name="connsiteY3" fmla="*/ 465405 h 465405"/>
                <a:gd name="connsiteX4" fmla="*/ 0 w 10960443"/>
                <a:gd name="connsiteY4" fmla="*/ 12358 h 465405"/>
                <a:gd name="connsiteX0" fmla="*/ 0 w 11133438"/>
                <a:gd name="connsiteY0" fmla="*/ 12358 h 910248"/>
                <a:gd name="connsiteX1" fmla="*/ 10725666 w 11133438"/>
                <a:gd name="connsiteY1" fmla="*/ 0 h 910248"/>
                <a:gd name="connsiteX2" fmla="*/ 11133438 w 11133438"/>
                <a:gd name="connsiteY2" fmla="*/ 910248 h 910248"/>
                <a:gd name="connsiteX3" fmla="*/ 0 w 11133438"/>
                <a:gd name="connsiteY3" fmla="*/ 465405 h 910248"/>
                <a:gd name="connsiteX4" fmla="*/ 0 w 11133438"/>
                <a:gd name="connsiteY4" fmla="*/ 12358 h 910248"/>
                <a:gd name="connsiteX0" fmla="*/ 0 w 10972800"/>
                <a:gd name="connsiteY0" fmla="*/ 12358 h 477761"/>
                <a:gd name="connsiteX1" fmla="*/ 10725666 w 10972800"/>
                <a:gd name="connsiteY1" fmla="*/ 0 h 477761"/>
                <a:gd name="connsiteX2" fmla="*/ 10972800 w 10972800"/>
                <a:gd name="connsiteY2" fmla="*/ 477761 h 477761"/>
                <a:gd name="connsiteX3" fmla="*/ 0 w 10972800"/>
                <a:gd name="connsiteY3" fmla="*/ 465405 h 477761"/>
                <a:gd name="connsiteX4" fmla="*/ 0 w 10972800"/>
                <a:gd name="connsiteY4" fmla="*/ 12358 h 477761"/>
                <a:gd name="connsiteX0" fmla="*/ 0 w 10972800"/>
                <a:gd name="connsiteY0" fmla="*/ 12358 h 477761"/>
                <a:gd name="connsiteX1" fmla="*/ 8367337 w 10972800"/>
                <a:gd name="connsiteY1" fmla="*/ 0 h 477761"/>
                <a:gd name="connsiteX2" fmla="*/ 10972800 w 10972800"/>
                <a:gd name="connsiteY2" fmla="*/ 477761 h 477761"/>
                <a:gd name="connsiteX3" fmla="*/ 0 w 10972800"/>
                <a:gd name="connsiteY3" fmla="*/ 465405 h 477761"/>
                <a:gd name="connsiteX4" fmla="*/ 0 w 10972800"/>
                <a:gd name="connsiteY4" fmla="*/ 12358 h 477761"/>
                <a:gd name="connsiteX0" fmla="*/ 0 w 10972800"/>
                <a:gd name="connsiteY0" fmla="*/ 12358 h 477761"/>
                <a:gd name="connsiteX1" fmla="*/ 6156404 w 10972800"/>
                <a:gd name="connsiteY1" fmla="*/ 0 h 477761"/>
                <a:gd name="connsiteX2" fmla="*/ 10972800 w 10972800"/>
                <a:gd name="connsiteY2" fmla="*/ 477761 h 477761"/>
                <a:gd name="connsiteX3" fmla="*/ 0 w 10972800"/>
                <a:gd name="connsiteY3" fmla="*/ 465405 h 477761"/>
                <a:gd name="connsiteX4" fmla="*/ 0 w 10972800"/>
                <a:gd name="connsiteY4" fmla="*/ 12358 h 477761"/>
                <a:gd name="connsiteX0" fmla="*/ 0 w 10972800"/>
                <a:gd name="connsiteY0" fmla="*/ 1 h 465404"/>
                <a:gd name="connsiteX1" fmla="*/ 7335570 w 10972800"/>
                <a:gd name="connsiteY1" fmla="*/ 0 h 465404"/>
                <a:gd name="connsiteX2" fmla="*/ 10972800 w 10972800"/>
                <a:gd name="connsiteY2" fmla="*/ 465404 h 465404"/>
                <a:gd name="connsiteX3" fmla="*/ 0 w 10972800"/>
                <a:gd name="connsiteY3" fmla="*/ 453048 h 465404"/>
                <a:gd name="connsiteX4" fmla="*/ 0 w 10972800"/>
                <a:gd name="connsiteY4" fmla="*/ 1 h 465404"/>
                <a:gd name="connsiteX0" fmla="*/ 0 w 7435303"/>
                <a:gd name="connsiteY0" fmla="*/ 1 h 453048"/>
                <a:gd name="connsiteX1" fmla="*/ 7335570 w 7435303"/>
                <a:gd name="connsiteY1" fmla="*/ 0 h 453048"/>
                <a:gd name="connsiteX2" fmla="*/ 7435303 w 7435303"/>
                <a:gd name="connsiteY2" fmla="*/ 453047 h 453048"/>
                <a:gd name="connsiteX3" fmla="*/ 0 w 7435303"/>
                <a:gd name="connsiteY3" fmla="*/ 453048 h 453048"/>
                <a:gd name="connsiteX4" fmla="*/ 0 w 7435303"/>
                <a:gd name="connsiteY4" fmla="*/ 1 h 453048"/>
                <a:gd name="connsiteX0" fmla="*/ 0 w 10825414"/>
                <a:gd name="connsiteY0" fmla="*/ 1 h 453048"/>
                <a:gd name="connsiteX1" fmla="*/ 7335570 w 10825414"/>
                <a:gd name="connsiteY1" fmla="*/ 0 h 453048"/>
                <a:gd name="connsiteX2" fmla="*/ 10825414 w 10825414"/>
                <a:gd name="connsiteY2" fmla="*/ 453047 h 453048"/>
                <a:gd name="connsiteX3" fmla="*/ 0 w 10825414"/>
                <a:gd name="connsiteY3" fmla="*/ 453048 h 453048"/>
                <a:gd name="connsiteX4" fmla="*/ 0 w 10825414"/>
                <a:gd name="connsiteY4" fmla="*/ 1 h 453048"/>
                <a:gd name="connsiteX0" fmla="*/ 0 w 10825414"/>
                <a:gd name="connsiteY0" fmla="*/ 1 h 453048"/>
                <a:gd name="connsiteX1" fmla="*/ 7760530 w 10825414"/>
                <a:gd name="connsiteY1" fmla="*/ 0 h 453048"/>
                <a:gd name="connsiteX2" fmla="*/ 10825414 w 10825414"/>
                <a:gd name="connsiteY2" fmla="*/ 453047 h 453048"/>
                <a:gd name="connsiteX3" fmla="*/ 0 w 10825414"/>
                <a:gd name="connsiteY3" fmla="*/ 453048 h 453048"/>
                <a:gd name="connsiteX4" fmla="*/ 0 w 10825414"/>
                <a:gd name="connsiteY4" fmla="*/ 1 h 45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5414" h="453048">
                  <a:moveTo>
                    <a:pt x="0" y="1"/>
                  </a:moveTo>
                  <a:lnTo>
                    <a:pt x="7760530" y="0"/>
                  </a:lnTo>
                  <a:lnTo>
                    <a:pt x="10825414" y="453047"/>
                  </a:lnTo>
                  <a:lnTo>
                    <a:pt x="0" y="4530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519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12442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43167"/>
            <a:ext cx="2743200" cy="365125"/>
          </a:xfrm>
        </p:spPr>
        <p:txBody>
          <a:bodyPr/>
          <a:lstStyle/>
          <a:p>
            <a:fld id="{99DE83A3-0295-9242-83E0-274B239DEEBC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3167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396" y="6343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F3E5A-D972-B34D-A858-AD56261B5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51942"/>
            <a:ext cx="135924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3574" y="6588648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" y="6437946"/>
            <a:ext cx="1339328" cy="3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3D940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valmontstructures.com</a:t>
            </a:r>
            <a:endParaRPr lang="en-US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13" y="6230817"/>
            <a:ext cx="1627773" cy="4176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628014" y="653891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9773" y="1127126"/>
            <a:ext cx="5632451" cy="41529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9DE83A3-0295-9242-83E0-274B239DEEBC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45F3E5A-D972-B34D-A858-AD56261B5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1" r:id="rId3"/>
    <p:sldLayoutId id="2147483662" r:id="rId4"/>
    <p:sldLayoutId id="2147483664" r:id="rId5"/>
    <p:sldLayoutId id="2147483665" r:id="rId6"/>
    <p:sldLayoutId id="2147483660" r:id="rId7"/>
    <p:sldLayoutId id="2147483669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22"/>
          <a:stretch/>
        </p:blipFill>
        <p:spPr>
          <a:xfrm>
            <a:off x="1225195" y="-39443"/>
            <a:ext cx="11062409" cy="6897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465"/>
            <a:ext cx="6756400" cy="6859465"/>
          </a:xfrm>
          <a:custGeom>
            <a:avLst/>
            <a:gdLst>
              <a:gd name="connsiteX0" fmla="*/ 0 w 1435100"/>
              <a:gd name="connsiteY0" fmla="*/ 0 h 6858000"/>
              <a:gd name="connsiteX1" fmla="*/ 1435100 w 1435100"/>
              <a:gd name="connsiteY1" fmla="*/ 0 h 6858000"/>
              <a:gd name="connsiteX2" fmla="*/ 1435100 w 1435100"/>
              <a:gd name="connsiteY2" fmla="*/ 6858000 h 6858000"/>
              <a:gd name="connsiteX3" fmla="*/ 0 w 1435100"/>
              <a:gd name="connsiteY3" fmla="*/ 6858000 h 6858000"/>
              <a:gd name="connsiteX4" fmla="*/ 0 w 1435100"/>
              <a:gd name="connsiteY4" fmla="*/ 0 h 6858000"/>
              <a:gd name="connsiteX0" fmla="*/ 0 w 6756400"/>
              <a:gd name="connsiteY0" fmla="*/ 0 h 6870700"/>
              <a:gd name="connsiteX1" fmla="*/ 1435100 w 6756400"/>
              <a:gd name="connsiteY1" fmla="*/ 0 h 6870700"/>
              <a:gd name="connsiteX2" fmla="*/ 6756400 w 6756400"/>
              <a:gd name="connsiteY2" fmla="*/ 6870700 h 6870700"/>
              <a:gd name="connsiteX3" fmla="*/ 0 w 6756400"/>
              <a:gd name="connsiteY3" fmla="*/ 6858000 h 6870700"/>
              <a:gd name="connsiteX4" fmla="*/ 0 w 6756400"/>
              <a:gd name="connsiteY4" fmla="*/ 0 h 6870700"/>
              <a:gd name="connsiteX0" fmla="*/ 0 w 6756400"/>
              <a:gd name="connsiteY0" fmla="*/ 0 h 6870700"/>
              <a:gd name="connsiteX1" fmla="*/ 1435100 w 6756400"/>
              <a:gd name="connsiteY1" fmla="*/ 0 h 6870700"/>
              <a:gd name="connsiteX2" fmla="*/ 6756400 w 6756400"/>
              <a:gd name="connsiteY2" fmla="*/ 6870700 h 6870700"/>
              <a:gd name="connsiteX3" fmla="*/ 0 w 6756400"/>
              <a:gd name="connsiteY3" fmla="*/ 6858000 h 6870700"/>
              <a:gd name="connsiteX4" fmla="*/ 0 w 6756400"/>
              <a:gd name="connsiteY4" fmla="*/ 0 h 6870700"/>
              <a:gd name="connsiteX0" fmla="*/ 47134 w 6803534"/>
              <a:gd name="connsiteY0" fmla="*/ 0 h 6895777"/>
              <a:gd name="connsiteX1" fmla="*/ 1482234 w 6803534"/>
              <a:gd name="connsiteY1" fmla="*/ 0 h 6895777"/>
              <a:gd name="connsiteX2" fmla="*/ 6803534 w 6803534"/>
              <a:gd name="connsiteY2" fmla="*/ 6870700 h 6895777"/>
              <a:gd name="connsiteX3" fmla="*/ 0 w 6803534"/>
              <a:gd name="connsiteY3" fmla="*/ 6895777 h 6895777"/>
              <a:gd name="connsiteX4" fmla="*/ 47134 w 6803534"/>
              <a:gd name="connsiteY4" fmla="*/ 0 h 6895777"/>
              <a:gd name="connsiteX0" fmla="*/ 0 w 6756400"/>
              <a:gd name="connsiteY0" fmla="*/ 0 h 6870700"/>
              <a:gd name="connsiteX1" fmla="*/ 1435100 w 6756400"/>
              <a:gd name="connsiteY1" fmla="*/ 0 h 6870700"/>
              <a:gd name="connsiteX2" fmla="*/ 6756400 w 6756400"/>
              <a:gd name="connsiteY2" fmla="*/ 6870700 h 6870700"/>
              <a:gd name="connsiteX3" fmla="*/ 94268 w 6756400"/>
              <a:gd name="connsiteY3" fmla="*/ 6796613 h 6870700"/>
              <a:gd name="connsiteX4" fmla="*/ 0 w 6756400"/>
              <a:gd name="connsiteY4" fmla="*/ 0 h 6870700"/>
              <a:gd name="connsiteX0" fmla="*/ 0 w 6756400"/>
              <a:gd name="connsiteY0" fmla="*/ 0 h 6872167"/>
              <a:gd name="connsiteX1" fmla="*/ 1435100 w 6756400"/>
              <a:gd name="connsiteY1" fmla="*/ 0 h 6872167"/>
              <a:gd name="connsiteX2" fmla="*/ 6756400 w 6756400"/>
              <a:gd name="connsiteY2" fmla="*/ 6870700 h 6872167"/>
              <a:gd name="connsiteX3" fmla="*/ 4713 w 6756400"/>
              <a:gd name="connsiteY3" fmla="*/ 6872167 h 6872167"/>
              <a:gd name="connsiteX4" fmla="*/ 0 w 6756400"/>
              <a:gd name="connsiteY4" fmla="*/ 0 h 68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6400" h="6872167">
                <a:moveTo>
                  <a:pt x="0" y="0"/>
                </a:moveTo>
                <a:lnTo>
                  <a:pt x="1435100" y="0"/>
                </a:lnTo>
                <a:lnTo>
                  <a:pt x="6756400" y="6870700"/>
                </a:lnTo>
                <a:lnTo>
                  <a:pt x="4713" y="6872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91" y="4660556"/>
            <a:ext cx="5371070" cy="687153"/>
          </a:xfrm>
        </p:spPr>
        <p:txBody>
          <a:bodyPr/>
          <a:lstStyle/>
          <a:p>
            <a:r>
              <a:rPr lang="en-US" dirty="0" smtClean="0"/>
              <a:t>Catalog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6"/>
                </a:solidFill>
              </a:rPr>
              <a:t>Steel and Aluminum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3666" y="6511612"/>
            <a:ext cx="228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n-US" sz="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 Valmont Industries, Inc. All rights reserved.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arallelogram 6"/>
          <p:cNvSpPr/>
          <p:nvPr/>
        </p:nvSpPr>
        <p:spPr>
          <a:xfrm flipH="1">
            <a:off x="571500" y="2729529"/>
            <a:ext cx="3009900" cy="1498600"/>
          </a:xfrm>
          <a:custGeom>
            <a:avLst/>
            <a:gdLst>
              <a:gd name="connsiteX0" fmla="*/ 0 w 2381765"/>
              <a:gd name="connsiteY0" fmla="*/ 914400 h 914400"/>
              <a:gd name="connsiteX1" fmla="*/ 228600 w 2381765"/>
              <a:gd name="connsiteY1" fmla="*/ 0 h 914400"/>
              <a:gd name="connsiteX2" fmla="*/ 2381765 w 2381765"/>
              <a:gd name="connsiteY2" fmla="*/ 0 h 914400"/>
              <a:gd name="connsiteX3" fmla="*/ 2153165 w 2381765"/>
              <a:gd name="connsiteY3" fmla="*/ 914400 h 914400"/>
              <a:gd name="connsiteX4" fmla="*/ 0 w 2381765"/>
              <a:gd name="connsiteY4" fmla="*/ 914400 h 914400"/>
              <a:gd name="connsiteX0" fmla="*/ 0 w 2915165"/>
              <a:gd name="connsiteY0" fmla="*/ 914400 h 914400"/>
              <a:gd name="connsiteX1" fmla="*/ 762000 w 2915165"/>
              <a:gd name="connsiteY1" fmla="*/ 0 h 914400"/>
              <a:gd name="connsiteX2" fmla="*/ 2915165 w 2915165"/>
              <a:gd name="connsiteY2" fmla="*/ 0 h 914400"/>
              <a:gd name="connsiteX3" fmla="*/ 2686565 w 2915165"/>
              <a:gd name="connsiteY3" fmla="*/ 914400 h 914400"/>
              <a:gd name="connsiteX4" fmla="*/ 0 w 2915165"/>
              <a:gd name="connsiteY4" fmla="*/ 914400 h 914400"/>
              <a:gd name="connsiteX0" fmla="*/ 0 w 2915165"/>
              <a:gd name="connsiteY0" fmla="*/ 914400 h 914400"/>
              <a:gd name="connsiteX1" fmla="*/ 762000 w 2915165"/>
              <a:gd name="connsiteY1" fmla="*/ 0 h 914400"/>
              <a:gd name="connsiteX2" fmla="*/ 2915165 w 2915165"/>
              <a:gd name="connsiteY2" fmla="*/ 0 h 914400"/>
              <a:gd name="connsiteX3" fmla="*/ 2343665 w 2915165"/>
              <a:gd name="connsiteY3" fmla="*/ 914400 h 914400"/>
              <a:gd name="connsiteX4" fmla="*/ 0 w 2915165"/>
              <a:gd name="connsiteY4" fmla="*/ 914400 h 9144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942650 w 3514150"/>
              <a:gd name="connsiteY3" fmla="*/ 914400 h 1498600"/>
              <a:gd name="connsiteX4" fmla="*/ 0 w 3514150"/>
              <a:gd name="connsiteY4" fmla="*/ 1498600 h 14986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548197 w 3514150"/>
              <a:gd name="connsiteY3" fmla="*/ 1498600 h 1498600"/>
              <a:gd name="connsiteX4" fmla="*/ 0 w 3514150"/>
              <a:gd name="connsiteY4" fmla="*/ 1498600 h 1498600"/>
              <a:gd name="connsiteX0" fmla="*/ 0 w 3514150"/>
              <a:gd name="connsiteY0" fmla="*/ 1498600 h 1511300"/>
              <a:gd name="connsiteX1" fmla="*/ 1360985 w 3514150"/>
              <a:gd name="connsiteY1" fmla="*/ 0 h 1511300"/>
              <a:gd name="connsiteX2" fmla="*/ 3514150 w 3514150"/>
              <a:gd name="connsiteY2" fmla="*/ 0 h 1511300"/>
              <a:gd name="connsiteX3" fmla="*/ 2431322 w 3514150"/>
              <a:gd name="connsiteY3" fmla="*/ 1511300 h 1511300"/>
              <a:gd name="connsiteX4" fmla="*/ 0 w 3514150"/>
              <a:gd name="connsiteY4" fmla="*/ 1498600 h 1511300"/>
              <a:gd name="connsiteX0" fmla="*/ 0 w 3514150"/>
              <a:gd name="connsiteY0" fmla="*/ 1498600 h 1498600"/>
              <a:gd name="connsiteX1" fmla="*/ 1360985 w 3514150"/>
              <a:gd name="connsiteY1" fmla="*/ 0 h 1498600"/>
              <a:gd name="connsiteX2" fmla="*/ 3514150 w 3514150"/>
              <a:gd name="connsiteY2" fmla="*/ 0 h 1498600"/>
              <a:gd name="connsiteX3" fmla="*/ 2431322 w 3514150"/>
              <a:gd name="connsiteY3" fmla="*/ 1498600 h 1498600"/>
              <a:gd name="connsiteX4" fmla="*/ 0 w 3514150"/>
              <a:gd name="connsiteY4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150" h="1498600">
                <a:moveTo>
                  <a:pt x="0" y="1498600"/>
                </a:moveTo>
                <a:lnTo>
                  <a:pt x="1360985" y="0"/>
                </a:lnTo>
                <a:lnTo>
                  <a:pt x="3514150" y="0"/>
                </a:lnTo>
                <a:lnTo>
                  <a:pt x="2431322" y="1498600"/>
                </a:lnTo>
                <a:lnTo>
                  <a:pt x="0" y="14986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2426761"/>
            <a:ext cx="2162048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3521721" y="1454201"/>
            <a:ext cx="109832" cy="1571625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8881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5200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8883" y="2933700"/>
            <a:ext cx="906317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cs typeface="Arial" panose="020B0604020202020204" pitchFamily="34" charset="0"/>
              </a:rPr>
              <a:t>2908</a:t>
            </a:r>
            <a:r>
              <a:rPr lang="en-US" sz="5400" dirty="0">
                <a:ln w="0"/>
                <a:cs typeface="Arial" panose="020B0604020202020204" pitchFamily="34" charset="0"/>
              </a:rPr>
              <a:t>-40705T4P2DDB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0669" y="3429001"/>
            <a:ext cx="861060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Length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first two digits are measured in feet increments and the last two digits are measured in inches (Example: 2908=29’-8” and 3808=38’-8”)</a:t>
            </a:r>
          </a:p>
        </p:txBody>
      </p:sp>
    </p:spTree>
    <p:extLst>
      <p:ext uri="{BB962C8B-B14F-4D97-AF65-F5344CB8AC3E}">
        <p14:creationId xmlns:p14="http://schemas.microsoft.com/office/powerpoint/2010/main" val="7187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4898083" y="1887592"/>
            <a:ext cx="109834" cy="704848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7022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62525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7022" y="2933700"/>
            <a:ext cx="2095503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</a:t>
            </a:r>
            <a:r>
              <a:rPr lang="en-US" sz="5400" b="1" dirty="0">
                <a:ln w="0"/>
                <a:cs typeface="Arial" panose="020B0604020202020204" pitchFamily="34" charset="0"/>
              </a:rPr>
              <a:t>40</a:t>
            </a:r>
            <a:r>
              <a:rPr lang="en-US" sz="5400" dirty="0">
                <a:ln w="0"/>
                <a:cs typeface="Arial" panose="020B0604020202020204" pitchFamily="34" charset="0"/>
              </a:rPr>
              <a:t>705T4P2DDB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0669" y="3429001"/>
            <a:ext cx="861060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Top Diameter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description is listed in inches (Examples: 29=2-7/8”, 30=3”, 40=4”, 45=4-1/2”, 50=5”, and 60=6”)</a:t>
            </a:r>
          </a:p>
        </p:txBody>
      </p:sp>
    </p:spTree>
    <p:extLst>
      <p:ext uri="{BB962C8B-B14F-4D97-AF65-F5344CB8AC3E}">
        <p14:creationId xmlns:p14="http://schemas.microsoft.com/office/powerpoint/2010/main" val="3344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5688651" y="1887592"/>
            <a:ext cx="109834" cy="704848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7022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43568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7022" y="2933700"/>
            <a:ext cx="2876546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2908-40</a:t>
            </a:r>
            <a:r>
              <a:rPr lang="en-US" sz="5400" b="1" dirty="0">
                <a:ln w="0"/>
                <a:cs typeface="Arial" panose="020B0604020202020204" pitchFamily="34" charset="0"/>
              </a:rPr>
              <a:t>70</a:t>
            </a:r>
            <a:r>
              <a:rPr lang="en-US" sz="5400" dirty="0">
                <a:ln w="0"/>
                <a:cs typeface="Arial" panose="020B0604020202020204" pitchFamily="34" charset="0"/>
              </a:rPr>
              <a:t>5T4P2DDB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0664" y="3429001"/>
            <a:ext cx="861060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Base Diameter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description is listed in inches (Examples: 30=3”, 40=4”, 45=4-1/2”, 50=5”, 60=6”, 70=7”, 80=8”, and 10=10”)</a:t>
            </a:r>
          </a:p>
        </p:txBody>
      </p:sp>
    </p:spTree>
    <p:extLst>
      <p:ext uri="{BB962C8B-B14F-4D97-AF65-F5344CB8AC3E}">
        <p14:creationId xmlns:p14="http://schemas.microsoft.com/office/powerpoint/2010/main" val="41175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6247892" y="2042732"/>
            <a:ext cx="109834" cy="394568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7022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86493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7022" y="2933700"/>
            <a:ext cx="3419471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2908-4070</a:t>
            </a:r>
            <a:r>
              <a:rPr lang="en-US" sz="5400" b="1" dirty="0">
                <a:ln w="0"/>
                <a:cs typeface="Arial" panose="020B0604020202020204" pitchFamily="34" charset="0"/>
              </a:rPr>
              <a:t>5</a:t>
            </a:r>
            <a:r>
              <a:rPr lang="en-US" sz="5400" dirty="0">
                <a:ln w="0"/>
                <a:cs typeface="Arial" panose="020B0604020202020204" pitchFamily="34" charset="0"/>
              </a:rPr>
              <a:t>T4P2DDB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0669" y="3429001"/>
            <a:ext cx="861060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Wall Thickness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description is listed in 32nds of an inch (Examples: 4=4/32” or 0.125”, 5=5/32” or 0.156”, 6=6/32” or 0.1888”, and 8=8/32” or 0.250”)</a:t>
            </a:r>
          </a:p>
        </p:txBody>
      </p:sp>
    </p:spTree>
    <p:extLst>
      <p:ext uri="{BB962C8B-B14F-4D97-AF65-F5344CB8AC3E}">
        <p14:creationId xmlns:p14="http://schemas.microsoft.com/office/powerpoint/2010/main" val="34187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6562217" y="2042732"/>
            <a:ext cx="109834" cy="394568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7022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00818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7022" y="2933700"/>
            <a:ext cx="3733796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2908-40705</a:t>
            </a:r>
            <a:r>
              <a:rPr lang="en-US" sz="5400" b="1" dirty="0">
                <a:ln w="0"/>
                <a:cs typeface="Arial" panose="020B0604020202020204" pitchFamily="34" charset="0"/>
              </a:rPr>
              <a:t>T</a:t>
            </a:r>
            <a:r>
              <a:rPr lang="en-US" sz="5400" dirty="0">
                <a:ln w="0"/>
                <a:cs typeface="Arial" panose="020B0604020202020204" pitchFamily="34" charset="0"/>
              </a:rPr>
              <a:t>4P2DDB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0669" y="3429000"/>
            <a:ext cx="8610606" cy="17081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Shape of Shaft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T=Tapered Round</a:t>
            </a:r>
          </a:p>
          <a:p>
            <a:r>
              <a:rPr lang="en-US" sz="1500" dirty="0">
                <a:cs typeface="Arial" panose="020B0604020202020204" pitchFamily="34" charset="0"/>
              </a:rPr>
              <a:t>S=Straight Round</a:t>
            </a:r>
          </a:p>
          <a:p>
            <a:r>
              <a:rPr lang="en-US" sz="1500" dirty="0">
                <a:cs typeface="Arial" panose="020B0604020202020204" pitchFamily="34" charset="0"/>
              </a:rPr>
              <a:t>Y=Square Straight</a:t>
            </a:r>
          </a:p>
          <a:p>
            <a:r>
              <a:rPr lang="en-US" sz="1500" dirty="0">
                <a:cs typeface="Arial" panose="020B0604020202020204" pitchFamily="34" charset="0"/>
              </a:rPr>
              <a:t>D=Davit</a:t>
            </a:r>
          </a:p>
          <a:p>
            <a:r>
              <a:rPr lang="en-US" sz="1500" dirty="0">
                <a:cs typeface="Arial" panose="020B0604020202020204" pitchFamily="34" charset="0"/>
              </a:rPr>
              <a:t>X=Cruciform Straight</a:t>
            </a:r>
          </a:p>
        </p:txBody>
      </p:sp>
    </p:spTree>
    <p:extLst>
      <p:ext uri="{BB962C8B-B14F-4D97-AF65-F5344CB8AC3E}">
        <p14:creationId xmlns:p14="http://schemas.microsoft.com/office/powerpoint/2010/main" val="16158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6905117" y="2042732"/>
            <a:ext cx="109834" cy="394568"/>
          </a:xfrm>
          <a:prstGeom prst="rightBracket">
            <a:avLst/>
          </a:prstGeom>
          <a:ln w="25400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7022" y="2933700"/>
            <a:ext cx="2" cy="533400"/>
          </a:xfrm>
          <a:prstGeom prst="straightConnector1">
            <a:avLst/>
          </a:prstGeom>
          <a:ln w="25400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43718" y="2294930"/>
            <a:ext cx="0" cy="638770"/>
          </a:xfrm>
          <a:prstGeom prst="line">
            <a:avLst/>
          </a:prstGeom>
          <a:ln w="25400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7022" y="2933700"/>
            <a:ext cx="4076696" cy="0"/>
          </a:xfrm>
          <a:prstGeom prst="line">
            <a:avLst/>
          </a:prstGeom>
          <a:ln w="25400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2908-40705T</a:t>
            </a:r>
            <a:r>
              <a:rPr lang="en-US" sz="5400" b="1" dirty="0">
                <a:ln w="0"/>
                <a:cs typeface="Arial" panose="020B0604020202020204" pitchFamily="34" charset="0"/>
              </a:rPr>
              <a:t>4</a:t>
            </a:r>
            <a:r>
              <a:rPr lang="en-US" sz="5400" dirty="0">
                <a:ln w="0"/>
                <a:cs typeface="Arial" panose="020B0604020202020204" pitchFamily="34" charset="0"/>
              </a:rPr>
              <a:t>P2DDB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0669" y="3429000"/>
            <a:ext cx="8610606" cy="17081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 smtClean="0">
                <a:cs typeface="Arial" panose="020B0604020202020204" pitchFamily="34" charset="0"/>
              </a:rPr>
              <a:t>Base or Mounting</a:t>
            </a:r>
            <a:endParaRPr lang="en-US" sz="1500" b="1" u="sng" dirty="0">
              <a:cs typeface="Arial" panose="020B0604020202020204" pitchFamily="34" charset="0"/>
            </a:endParaRP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 smtClean="0">
                <a:cs typeface="Arial" panose="020B0604020202020204" pitchFamily="34" charset="0"/>
              </a:rPr>
              <a:t>4=4 Bolt anchor base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3=3 Bolt anchor base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P=Pedestal base (3 bolt)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E=Embedded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H=Hinged base </a:t>
            </a:r>
            <a:endParaRPr lang="en-US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7512695" y="1854253"/>
            <a:ext cx="109834" cy="771525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13044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72368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3044" y="2933700"/>
            <a:ext cx="4759324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8881" y="13716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2908-40705T4</a:t>
            </a:r>
            <a:r>
              <a:rPr lang="en-US" sz="5400" b="1" dirty="0">
                <a:ln w="0"/>
                <a:cs typeface="Arial" panose="020B0604020202020204" pitchFamily="34" charset="0"/>
              </a:rPr>
              <a:t>P2</a:t>
            </a:r>
            <a:r>
              <a:rPr lang="en-US" sz="5400" dirty="0">
                <a:ln w="0"/>
                <a:cs typeface="Arial" panose="020B0604020202020204" pitchFamily="34" charset="0"/>
              </a:rPr>
              <a:t>DDB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9719" y="3434292"/>
            <a:ext cx="8610606" cy="3231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Fixture Mounting Method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9719" y="3884541"/>
            <a:ext cx="2425706" cy="17081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Tenon Mounting:</a:t>
            </a:r>
          </a:p>
          <a:p>
            <a:r>
              <a:rPr lang="en-US" sz="1500" dirty="0">
                <a:cs typeface="Arial" panose="020B0604020202020204" pitchFamily="34" charset="0"/>
              </a:rPr>
              <a:t>P2=2.38” O.D. x 4.0”</a:t>
            </a:r>
          </a:p>
          <a:p>
            <a:r>
              <a:rPr lang="en-US" sz="1500" dirty="0">
                <a:cs typeface="Arial" panose="020B0604020202020204" pitchFamily="34" charset="0"/>
              </a:rPr>
              <a:t>P3=3.5” O.D. x 6.0”</a:t>
            </a:r>
          </a:p>
          <a:p>
            <a:r>
              <a:rPr lang="en-US" sz="1500" dirty="0">
                <a:cs typeface="Arial" panose="020B0604020202020204" pitchFamily="34" charset="0"/>
              </a:rPr>
              <a:t>P4=4.0” O.D. x 6.0”</a:t>
            </a:r>
          </a:p>
          <a:p>
            <a:r>
              <a:rPr lang="en-US" sz="1500" dirty="0">
                <a:cs typeface="Arial" panose="020B0604020202020204" pitchFamily="34" charset="0"/>
              </a:rPr>
              <a:t>P5=2.88” O.D. x 4.0”</a:t>
            </a:r>
          </a:p>
          <a:p>
            <a:r>
              <a:rPr lang="en-US" sz="1500" dirty="0">
                <a:cs typeface="Arial" panose="020B0604020202020204" pitchFamily="34" charset="0"/>
              </a:rPr>
              <a:t>PL=2.38” O.D. Plain Top</a:t>
            </a:r>
          </a:p>
          <a:p>
            <a:r>
              <a:rPr lang="en-US" sz="1500" dirty="0">
                <a:cs typeface="Arial" panose="020B0604020202020204" pitchFamily="34" charset="0"/>
              </a:rPr>
              <a:t>P9=Special Tenon Size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7948" y="3884541"/>
            <a:ext cx="2816144" cy="17081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Drill Mounting:</a:t>
            </a:r>
          </a:p>
          <a:p>
            <a:r>
              <a:rPr lang="en-US" sz="1500" dirty="0">
                <a:cs typeface="Arial" panose="020B0604020202020204" pitchFamily="34" charset="0"/>
              </a:rPr>
              <a:t>D1=Drilling for 1 Luminaire</a:t>
            </a:r>
          </a:p>
          <a:p>
            <a:r>
              <a:rPr lang="en-US" sz="1500" dirty="0">
                <a:cs typeface="Arial" panose="020B0604020202020204" pitchFamily="34" charset="0"/>
              </a:rPr>
              <a:t>D2=Drilling for 2 @ 180</a:t>
            </a:r>
            <a:r>
              <a:rPr lang="en-US" sz="1500" baseline="30000" dirty="0">
                <a:cs typeface="Arial" panose="020B0604020202020204" pitchFamily="34" charset="0"/>
              </a:rPr>
              <a:t>o</a:t>
            </a: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D3=Drilling for 3 @ 120</a:t>
            </a:r>
            <a:r>
              <a:rPr lang="en-US" sz="1500" baseline="30000" dirty="0">
                <a:cs typeface="Arial" panose="020B0604020202020204" pitchFamily="34" charset="0"/>
              </a:rPr>
              <a:t>o</a:t>
            </a: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D4=Drilling for 4 @ 90</a:t>
            </a:r>
            <a:r>
              <a:rPr lang="en-US" sz="1500" baseline="30000" dirty="0">
                <a:cs typeface="Arial" panose="020B0604020202020204" pitchFamily="34" charset="0"/>
              </a:rPr>
              <a:t>o</a:t>
            </a: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D5=Drilling for 2 @ 90</a:t>
            </a:r>
            <a:r>
              <a:rPr lang="en-US" sz="1500" baseline="30000" dirty="0">
                <a:cs typeface="Arial" panose="020B0604020202020204" pitchFamily="34" charset="0"/>
              </a:rPr>
              <a:t>o</a:t>
            </a: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D6=Drilling for 3 @ 90</a:t>
            </a:r>
            <a:r>
              <a:rPr lang="en-US" sz="1500" baseline="30000" dirty="0">
                <a:cs typeface="Arial" panose="020B0604020202020204" pitchFamily="34" charset="0"/>
              </a:rPr>
              <a:t>o</a:t>
            </a:r>
            <a:endParaRPr lang="en-US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ket 18"/>
          <p:cNvSpPr/>
          <p:nvPr/>
        </p:nvSpPr>
        <p:spPr>
          <a:xfrm rot="5400000">
            <a:off x="8584258" y="1573266"/>
            <a:ext cx="109832" cy="13335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55844" y="2726264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67743" y="2294930"/>
            <a:ext cx="0" cy="431334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55846" y="2726264"/>
            <a:ext cx="6311897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Aluminum Catalog Logic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52769" y="1371600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cs typeface="Arial" panose="020B0604020202020204" pitchFamily="34" charset="0"/>
              </a:rPr>
              <a:t>2908-40705T4P2</a:t>
            </a:r>
            <a:r>
              <a:rPr lang="en-US" sz="5400" b="1" dirty="0" smtClean="0">
                <a:ln w="0"/>
                <a:cs typeface="Arial" panose="020B0604020202020204" pitchFamily="34" charset="0"/>
              </a:rPr>
              <a:t>DDB</a:t>
            </a:r>
            <a:endParaRPr lang="en-US" sz="5400" dirty="0">
              <a:ln w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720" y="3259664"/>
            <a:ext cx="8610606" cy="3231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Finish Coatings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9719" y="3515179"/>
            <a:ext cx="2488229" cy="26314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Polyester Powder:</a:t>
            </a:r>
          </a:p>
          <a:p>
            <a:r>
              <a:rPr lang="en-US" sz="1500" dirty="0">
                <a:cs typeface="Arial" panose="020B0604020202020204" pitchFamily="34" charset="0"/>
              </a:rPr>
              <a:t>DBL=Black</a:t>
            </a:r>
          </a:p>
          <a:p>
            <a:r>
              <a:rPr lang="en-US" sz="1500" dirty="0">
                <a:cs typeface="Arial" panose="020B0604020202020204" pitchFamily="34" charset="0"/>
              </a:rPr>
              <a:t>DBR=Bright Red</a:t>
            </a:r>
          </a:p>
          <a:p>
            <a:r>
              <a:rPr lang="en-US" sz="1500" dirty="0">
                <a:cs typeface="Arial" panose="020B0604020202020204" pitchFamily="34" charset="0"/>
              </a:rPr>
              <a:t>DCG=Charcoal Gray</a:t>
            </a:r>
          </a:p>
          <a:p>
            <a:r>
              <a:rPr lang="en-US" sz="1500" dirty="0">
                <a:cs typeface="Arial" panose="020B0604020202020204" pitchFamily="34" charset="0"/>
              </a:rPr>
              <a:t>DDB=Dark Bronze</a:t>
            </a:r>
          </a:p>
          <a:p>
            <a:r>
              <a:rPr lang="en-US" sz="1500" dirty="0">
                <a:cs typeface="Arial" panose="020B0604020202020204" pitchFamily="34" charset="0"/>
              </a:rPr>
              <a:t>DMB=Medium Bronze</a:t>
            </a:r>
          </a:p>
          <a:p>
            <a:r>
              <a:rPr lang="en-US" sz="1500" dirty="0">
                <a:cs typeface="Arial" panose="020B0604020202020204" pitchFamily="34" charset="0"/>
              </a:rPr>
              <a:t>DNA=Natural Aluminum</a:t>
            </a:r>
          </a:p>
          <a:p>
            <a:r>
              <a:rPr lang="en-US" sz="1500" dirty="0">
                <a:cs typeface="Arial" panose="020B0604020202020204" pitchFamily="34" charset="0"/>
              </a:rPr>
              <a:t>DSB=Steel Blue</a:t>
            </a:r>
          </a:p>
          <a:p>
            <a:r>
              <a:rPr lang="en-US" sz="1500" dirty="0">
                <a:cs typeface="Arial" panose="020B0604020202020204" pitchFamily="34" charset="0"/>
              </a:rPr>
              <a:t>DSS=Sandstone</a:t>
            </a:r>
          </a:p>
          <a:p>
            <a:r>
              <a:rPr lang="en-US" sz="1500" dirty="0">
                <a:cs typeface="Arial" panose="020B0604020202020204" pitchFamily="34" charset="0"/>
              </a:rPr>
              <a:t>DTG=Dark Green</a:t>
            </a:r>
          </a:p>
          <a:p>
            <a:r>
              <a:rPr lang="en-US" sz="1500" dirty="0">
                <a:cs typeface="Arial" panose="020B0604020202020204" pitchFamily="34" charset="0"/>
              </a:rPr>
              <a:t>DWH=White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7947" y="3580112"/>
            <a:ext cx="247650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Anodized:</a:t>
            </a:r>
          </a:p>
          <a:p>
            <a:r>
              <a:rPr lang="en-US" sz="1500" dirty="0">
                <a:cs typeface="Arial" panose="020B0604020202020204" pitchFamily="34" charset="0"/>
              </a:rPr>
              <a:t>204=Clear Natural</a:t>
            </a:r>
          </a:p>
          <a:p>
            <a:r>
              <a:rPr lang="en-US" sz="1500" dirty="0">
                <a:cs typeface="Arial" panose="020B0604020202020204" pitchFamily="34" charset="0"/>
              </a:rPr>
              <a:t>311=Light Bronze*</a:t>
            </a:r>
          </a:p>
          <a:p>
            <a:r>
              <a:rPr lang="en-US" sz="1500" dirty="0">
                <a:cs typeface="Arial" panose="020B0604020202020204" pitchFamily="34" charset="0"/>
              </a:rPr>
              <a:t>312=Medium Bronze*</a:t>
            </a:r>
          </a:p>
          <a:p>
            <a:r>
              <a:rPr lang="en-US" sz="1500" dirty="0">
                <a:cs typeface="Arial" panose="020B0604020202020204" pitchFamily="34" charset="0"/>
              </a:rPr>
              <a:t>313=Dark Bronze*</a:t>
            </a:r>
          </a:p>
          <a:p>
            <a:r>
              <a:rPr lang="en-US" sz="1500" dirty="0">
                <a:cs typeface="Arial" panose="020B0604020202020204" pitchFamily="34" charset="0"/>
              </a:rPr>
              <a:t>335=Black*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* </a:t>
            </a:r>
            <a:r>
              <a:rPr lang="en-US" sz="1500" dirty="0" err="1">
                <a:cs typeface="Arial" panose="020B0604020202020204" pitchFamily="34" charset="0"/>
              </a:rPr>
              <a:t>Duranodic</a:t>
            </a:r>
            <a:r>
              <a:rPr lang="en-US" sz="1500" dirty="0">
                <a:cs typeface="Arial" panose="020B0604020202020204" pitchFamily="34" charset="0"/>
              </a:rPr>
              <a:t> Anodized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14770" y="3580112"/>
            <a:ext cx="2491155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Brushed:</a:t>
            </a:r>
          </a:p>
          <a:p>
            <a:r>
              <a:rPr lang="en-US" sz="1500" dirty="0">
                <a:cs typeface="Arial" panose="020B0604020202020204" pitchFamily="34" charset="0"/>
              </a:rPr>
              <a:t>SBF=Satin Brushed Finish</a:t>
            </a:r>
          </a:p>
        </p:txBody>
      </p:sp>
    </p:spTree>
    <p:extLst>
      <p:ext uri="{BB962C8B-B14F-4D97-AF65-F5344CB8AC3E}">
        <p14:creationId xmlns:p14="http://schemas.microsoft.com/office/powerpoint/2010/main" val="26991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31" y="1483115"/>
            <a:ext cx="3448918" cy="44597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13" y="1483115"/>
            <a:ext cx="3448595" cy="44597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0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D940"/>
                </a:solidFill>
              </a:rPr>
              <a:t>THANK YOU!</a:t>
            </a:r>
            <a:endParaRPr lang="en-US" dirty="0">
              <a:solidFill>
                <a:srgbClr val="C3D9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valmontstructures.com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Catalog Logic &amp; Part Number Construction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3298" y="1438008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DS30-660A300-4S-GV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32" y="2842806"/>
            <a:ext cx="3543300" cy="3128186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6306160" y="2505236"/>
            <a:ext cx="3924300" cy="1857969"/>
          </a:xfrm>
          <a:prstGeom prst="wedgeRectCallout">
            <a:avLst>
              <a:gd name="adj1" fmla="val -98801"/>
              <a:gd name="adj2" fmla="val 3431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a galvanized, 6.6 inch diameter, 11 gauge, 30 foot steel round tapered roadway lighting pole with a 4 foot single member pipe arm!</a:t>
            </a:r>
          </a:p>
        </p:txBody>
      </p:sp>
    </p:spTree>
    <p:extLst>
      <p:ext uri="{BB962C8B-B14F-4D97-AF65-F5344CB8AC3E}">
        <p14:creationId xmlns:p14="http://schemas.microsoft.com/office/powerpoint/2010/main" val="18888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Catalog Logic &amp; Part Number Construction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045" y="1447800"/>
            <a:ext cx="1007359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latin typeface="CommercialPi BT" panose="05020102010206080802" pitchFamily="18" charset="2"/>
                <a:cs typeface="Arial" panose="020B0604020202020204" pitchFamily="34" charset="0"/>
              </a:rPr>
              <a:t>DS30</a:t>
            </a:r>
            <a:r>
              <a:rPr lang="en-US" sz="5400" dirty="0">
                <a:ln w="0"/>
                <a:latin typeface="CommercialPi BT" panose="05020102010206080802" pitchFamily="18" charset="2"/>
                <a:cs typeface="Arial" panose="020B0604020202020204" pitchFamily="34" charset="0"/>
              </a:rPr>
              <a:t>-660A300-4S-GV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57" y="2371130"/>
            <a:ext cx="3416643" cy="3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cs typeface="Arial" panose="020B0604020202020204" pitchFamily="34" charset="0"/>
              </a:rPr>
              <a:t>DS30</a:t>
            </a:r>
            <a:r>
              <a:rPr lang="en-US" sz="5400" dirty="0">
                <a:ln w="0"/>
                <a:cs typeface="Arial" panose="020B0604020202020204" pitchFamily="34" charset="0"/>
              </a:rPr>
              <a:t>-660A300-4S-GV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Steel Catalog Logic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1294" y="3450796"/>
            <a:ext cx="8610600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b="1" u="sng" dirty="0">
                <a:cs typeface="Arial" panose="020B0604020202020204" pitchFamily="34" charset="0"/>
              </a:rPr>
              <a:t>Design Series</a:t>
            </a:r>
          </a:p>
          <a:p>
            <a:endParaRPr lang="en-US" sz="1400" b="1" u="sng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DS30/EM30/DS250 – Round tapered roadway lighting pole with single member pipe arm assembly</a:t>
            </a:r>
          </a:p>
          <a:p>
            <a:r>
              <a:rPr lang="en-US" sz="1400" dirty="0">
                <a:cs typeface="Arial" panose="020B0604020202020204" pitchFamily="34" charset="0"/>
              </a:rPr>
              <a:t>DS32 – Round tapered roadway lighting pole with single member tapered arm assembly</a:t>
            </a:r>
          </a:p>
          <a:p>
            <a:r>
              <a:rPr lang="en-US" sz="1400" dirty="0">
                <a:cs typeface="Arial" panose="020B0604020202020204" pitchFamily="34" charset="0"/>
              </a:rPr>
              <a:t>DS60/DS70 – Round tapered roadway lighting pole with truss support pipe arm assembly</a:t>
            </a:r>
          </a:p>
          <a:p>
            <a:r>
              <a:rPr lang="en-US" sz="1400" dirty="0">
                <a:cs typeface="Arial" panose="020B0604020202020204" pitchFamily="34" charset="0"/>
              </a:rPr>
              <a:t>DS90 – Round tapered roadway lighting pole with davit arm</a:t>
            </a:r>
          </a:p>
          <a:p>
            <a:r>
              <a:rPr lang="en-US" sz="1400" dirty="0">
                <a:cs typeface="Arial" panose="020B0604020202020204" pitchFamily="34" charset="0"/>
              </a:rPr>
              <a:t>DS210 – Round tapered area lighting pole</a:t>
            </a:r>
          </a:p>
          <a:p>
            <a:r>
              <a:rPr lang="en-US" sz="1400" dirty="0">
                <a:cs typeface="Arial" panose="020B0604020202020204" pitchFamily="34" charset="0"/>
              </a:rPr>
              <a:t>DS220 – Square tapered area lighting pole</a:t>
            </a:r>
          </a:p>
          <a:p>
            <a:r>
              <a:rPr lang="en-US" sz="1400" dirty="0">
                <a:cs typeface="Arial" panose="020B0604020202020204" pitchFamily="34" charset="0"/>
              </a:rPr>
              <a:t>DS330 – Square non-tapered area lighting</a:t>
            </a:r>
          </a:p>
          <a:p>
            <a:r>
              <a:rPr lang="en-US" sz="1400" dirty="0">
                <a:cs typeface="Arial" panose="020B0604020202020204" pitchFamily="34" charset="0"/>
              </a:rPr>
              <a:t>DSF10/DSF15/DSF20/DSF35 – Square hinged area lighting pole</a:t>
            </a:r>
          </a:p>
          <a:p>
            <a:r>
              <a:rPr lang="en-US" sz="1400" dirty="0">
                <a:cs typeface="Arial" panose="020B0604020202020204" pitchFamily="34" charset="0"/>
              </a:rPr>
              <a:t>DS200/DS201/DS202 – Round tapered pedestal pole</a:t>
            </a:r>
          </a:p>
          <a:p>
            <a:r>
              <a:rPr lang="en-US" sz="1400" dirty="0">
                <a:cs typeface="Arial" panose="020B0604020202020204" pitchFamily="34" charset="0"/>
              </a:rPr>
              <a:t>DS340 – Round non-tapered area lighting pole</a:t>
            </a:r>
          </a:p>
        </p:txBody>
      </p:sp>
      <p:sp>
        <p:nvSpPr>
          <p:cNvPr id="8" name="Right Bracket 7"/>
          <p:cNvSpPr/>
          <p:nvPr/>
        </p:nvSpPr>
        <p:spPr>
          <a:xfrm rot="5400000">
            <a:off x="3381970" y="1409700"/>
            <a:ext cx="132160" cy="16383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83464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48050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83466" y="2933700"/>
            <a:ext cx="964585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DS30-</a:t>
            </a:r>
            <a:r>
              <a:rPr lang="en-US" sz="5400" b="1" dirty="0">
                <a:ln w="0"/>
                <a:cs typeface="Arial" panose="020B0604020202020204" pitchFamily="34" charset="0"/>
              </a:rPr>
              <a:t>660</a:t>
            </a:r>
            <a:r>
              <a:rPr lang="en-US" sz="5400" dirty="0">
                <a:ln w="0"/>
                <a:cs typeface="Arial" panose="020B0604020202020204" pitchFamily="34" charset="0"/>
              </a:rPr>
              <a:t>A300-4S-GV</a:t>
            </a:r>
          </a:p>
        </p:txBody>
      </p:sp>
      <p:sp>
        <p:nvSpPr>
          <p:cNvPr id="9" name="Right Bracket 8"/>
          <p:cNvSpPr/>
          <p:nvPr/>
        </p:nvSpPr>
        <p:spPr>
          <a:xfrm rot="5400000">
            <a:off x="4991695" y="1695450"/>
            <a:ext cx="132160" cy="10668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14675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57775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14675" y="2933700"/>
            <a:ext cx="1943100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11294" y="3429001"/>
            <a:ext cx="8610606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Base Diameter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description is listed in decimal form with the decimal place always falling between the first two characters (Examples: 660=6.60” and 800=8.00”)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When the base diameter reaches 10.0” or more, the first digit becomes an alpha character (Examples: T=10”, E=11”, W=12”, and H=13”)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Also note T50=10.50”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79742" y="365125"/>
            <a:ext cx="119122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Steel Catalog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DS30-660</a:t>
            </a:r>
            <a:r>
              <a:rPr lang="en-US" sz="5400" b="1" dirty="0">
                <a:ln w="0"/>
                <a:cs typeface="Arial" panose="020B0604020202020204" pitchFamily="34" charset="0"/>
              </a:rPr>
              <a:t>A</a:t>
            </a:r>
            <a:r>
              <a:rPr lang="en-US" sz="5400" dirty="0">
                <a:ln w="0"/>
                <a:cs typeface="Arial" panose="020B0604020202020204" pitchFamily="34" charset="0"/>
              </a:rPr>
              <a:t>300-4S-GV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3994" y="3448050"/>
            <a:ext cx="8610606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b="1" u="sng" dirty="0">
                <a:cs typeface="Arial" panose="020B0604020202020204" pitchFamily="34" charset="0"/>
              </a:rPr>
              <a:t>Nominal Shaft Wall Thickness, Material Yield, &amp; Cross Section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A=11 Gauge (0.1196”), 55 KSI, Round 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B=10 Gauge (0.1345”), 55 KSI, Round 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4=5 Gauge (0.2092”), 55 KSI, Round 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E=7 Gauge (0.1793”), 55 KSI, Round 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F=0.188” Tubing, 55 KSI, Square Non-Tapered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J=3 Gauge (0.2391”), 55 KSI, Round 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N=7 Gauge (0.1793”), 50 KSI, Square Non-Tapered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Q=11 Gauge (0.1196”), 55 KSI, Square Non-Tapered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V=0.120” Tubing, 42 KSI, Round Non-Tapered</a:t>
            </a:r>
          </a:p>
          <a:p>
            <a:r>
              <a:rPr lang="en-US" sz="1400" dirty="0">
                <a:cs typeface="Arial" panose="020B0604020202020204" pitchFamily="34" charset="0"/>
              </a:rPr>
              <a:t>W=7 Gauge (0.1793”), 55 KSI, Square Non-Tapered</a:t>
            </a:r>
          </a:p>
        </p:txBody>
      </p:sp>
      <p:sp>
        <p:nvSpPr>
          <p:cNvPr id="11" name="Right Bracket 10"/>
          <p:cNvSpPr/>
          <p:nvPr/>
        </p:nvSpPr>
        <p:spPr>
          <a:xfrm rot="5400000">
            <a:off x="5820371" y="1962150"/>
            <a:ext cx="132159" cy="5334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196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6450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196" y="2933700"/>
            <a:ext cx="1238254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Steel Catalog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DS30-660A</a:t>
            </a:r>
            <a:r>
              <a:rPr lang="en-US" sz="5400" b="1" dirty="0">
                <a:ln w="0"/>
                <a:cs typeface="Arial" panose="020B0604020202020204" pitchFamily="34" charset="0"/>
              </a:rPr>
              <a:t>300</a:t>
            </a:r>
            <a:r>
              <a:rPr lang="en-US" sz="5400" dirty="0">
                <a:ln w="0"/>
                <a:cs typeface="Arial" panose="020B0604020202020204" pitchFamily="34" charset="0"/>
              </a:rPr>
              <a:t>-4S-GV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3994" y="3429001"/>
            <a:ext cx="861060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Nominal Shaft Length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The first two digits are measured in feet increments and the last digit is measured in inches (Example: 300=30’-0” and 389=38’-9”)</a:t>
            </a:r>
          </a:p>
        </p:txBody>
      </p:sp>
      <p:sp>
        <p:nvSpPr>
          <p:cNvPr id="13" name="Right Bracket 12"/>
          <p:cNvSpPr/>
          <p:nvPr/>
        </p:nvSpPr>
        <p:spPr>
          <a:xfrm rot="5400000">
            <a:off x="6653512" y="1699918"/>
            <a:ext cx="123227" cy="10668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82744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12194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2744" y="2933700"/>
            <a:ext cx="4129453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Steel Catalog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cs typeface="Arial" panose="020B0604020202020204" pitchFamily="34" charset="0"/>
              </a:rPr>
              <a:t>DS30-660A300-</a:t>
            </a:r>
            <a:r>
              <a:rPr lang="en-US" sz="5400" b="1" dirty="0">
                <a:ln w="0"/>
                <a:cs typeface="Arial" panose="020B0604020202020204" pitchFamily="34" charset="0"/>
              </a:rPr>
              <a:t>4S</a:t>
            </a:r>
            <a:r>
              <a:rPr lang="en-US" sz="5400" dirty="0">
                <a:ln w="0"/>
                <a:cs typeface="Arial" panose="020B0604020202020204" pitchFamily="34" charset="0"/>
              </a:rPr>
              <a:t>-GV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44794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2"/>
          </p:cNvCxnSpPr>
          <p:nvPr/>
        </p:nvCxnSpPr>
        <p:spPr>
          <a:xfrm flipH="1">
            <a:off x="7874244" y="2281079"/>
            <a:ext cx="6106" cy="652621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44794" y="2933700"/>
            <a:ext cx="4129453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3994" y="3448051"/>
            <a:ext cx="8610606" cy="11695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b="1" u="sng" dirty="0">
                <a:cs typeface="Arial" panose="020B0604020202020204" pitchFamily="34" charset="0"/>
              </a:rPr>
              <a:t>Fixture Mounting Method or Luminaire Arm Length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Luminaire Arms – The numeric digits describe the length of the arm and the alpha character describes the number of arms required per pole (Examples: 4S=4’ Single Arm, 8D=8’ Double Arms, and 6F=6’ Quadruple Arms) (S=Single, D=Double, T=Triple, and F=Quadruple)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5727" y="4549866"/>
            <a:ext cx="2244976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Tenon Mounting:</a:t>
            </a:r>
          </a:p>
          <a:p>
            <a:r>
              <a:rPr lang="en-US" sz="1400" dirty="0">
                <a:cs typeface="Arial" panose="020B0604020202020204" pitchFamily="34" charset="0"/>
              </a:rPr>
              <a:t>P2=2.38” O.D. x 4.0”</a:t>
            </a:r>
          </a:p>
          <a:p>
            <a:r>
              <a:rPr lang="en-US" sz="1400" dirty="0">
                <a:cs typeface="Arial" panose="020B0604020202020204" pitchFamily="34" charset="0"/>
              </a:rPr>
              <a:t>P3=3.5” O.D. x 6.0”</a:t>
            </a:r>
          </a:p>
          <a:p>
            <a:r>
              <a:rPr lang="en-US" sz="1400" dirty="0">
                <a:cs typeface="Arial" panose="020B0604020202020204" pitchFamily="34" charset="0"/>
              </a:rPr>
              <a:t>P4=4.0” O.D. x 6.0”</a:t>
            </a:r>
          </a:p>
          <a:p>
            <a:r>
              <a:rPr lang="en-US" sz="1400" dirty="0">
                <a:cs typeface="Arial" panose="020B0604020202020204" pitchFamily="34" charset="0"/>
              </a:rPr>
              <a:t>P5=2.88” O.D. x 4.0”</a:t>
            </a:r>
          </a:p>
          <a:p>
            <a:r>
              <a:rPr lang="en-US" sz="1400" dirty="0">
                <a:cs typeface="Arial" panose="020B0604020202020204" pitchFamily="34" charset="0"/>
              </a:rPr>
              <a:t>PL=2.38” O.D. Plain Top</a:t>
            </a:r>
          </a:p>
          <a:p>
            <a:r>
              <a:rPr lang="en-US" sz="1400" dirty="0">
                <a:cs typeface="Arial" panose="020B0604020202020204" pitchFamily="34" charset="0"/>
              </a:rPr>
              <a:t>P9=Special Tenon Size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0703" y="4563717"/>
            <a:ext cx="2476500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Drill Mounting:</a:t>
            </a:r>
          </a:p>
          <a:p>
            <a:r>
              <a:rPr lang="en-US" sz="1400" dirty="0">
                <a:cs typeface="Arial" panose="020B0604020202020204" pitchFamily="34" charset="0"/>
              </a:rPr>
              <a:t>D1=Drilling for 1 Luminaire</a:t>
            </a:r>
          </a:p>
          <a:p>
            <a:r>
              <a:rPr lang="en-US" sz="1400" dirty="0">
                <a:cs typeface="Arial" panose="020B0604020202020204" pitchFamily="34" charset="0"/>
              </a:rPr>
              <a:t>D2=Drilling for 2 @ 180</a:t>
            </a:r>
            <a:r>
              <a:rPr lang="en-US" sz="1400" baseline="30000" dirty="0">
                <a:cs typeface="Arial" panose="020B0604020202020204" pitchFamily="34" charset="0"/>
              </a:rPr>
              <a:t>o</a:t>
            </a:r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D3=Drilling for 3 @ 120</a:t>
            </a:r>
            <a:r>
              <a:rPr lang="en-US" sz="1400" baseline="30000" dirty="0">
                <a:cs typeface="Arial" panose="020B0604020202020204" pitchFamily="34" charset="0"/>
              </a:rPr>
              <a:t>o</a:t>
            </a:r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D4=Drilling for 4 @ 90</a:t>
            </a:r>
            <a:r>
              <a:rPr lang="en-US" sz="1400" baseline="30000" dirty="0">
                <a:cs typeface="Arial" panose="020B0604020202020204" pitchFamily="34" charset="0"/>
              </a:rPr>
              <a:t>o</a:t>
            </a:r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D5=Drilling for 2 @ 90</a:t>
            </a:r>
            <a:r>
              <a:rPr lang="en-US" sz="1400" baseline="30000" dirty="0">
                <a:cs typeface="Arial" panose="020B0604020202020204" pitchFamily="34" charset="0"/>
              </a:rPr>
              <a:t>o</a:t>
            </a:r>
            <a:endParaRPr lang="en-US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D6=Drilling for 3 @ 90</a:t>
            </a:r>
            <a:r>
              <a:rPr lang="en-US" sz="1400" baseline="30000" dirty="0">
                <a:cs typeface="Arial" panose="020B0604020202020204" pitchFamily="34" charset="0"/>
              </a:rPr>
              <a:t>o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7" name="Right Bracket 16"/>
          <p:cNvSpPr/>
          <p:nvPr/>
        </p:nvSpPr>
        <p:spPr>
          <a:xfrm rot="5400000">
            <a:off x="7830128" y="1856207"/>
            <a:ext cx="100444" cy="7493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Steel Catalog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464" y="1371600"/>
            <a:ext cx="7225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cs typeface="Arial" panose="020B0604020202020204" pitchFamily="34" charset="0"/>
              </a:rPr>
              <a:t>DS30-660A300-4S-</a:t>
            </a:r>
            <a:r>
              <a:rPr lang="en-US" sz="5400" b="1" dirty="0" smtClean="0">
                <a:ln w="0"/>
                <a:cs typeface="Arial" panose="020B0604020202020204" pitchFamily="34" charset="0"/>
              </a:rPr>
              <a:t>GV</a:t>
            </a:r>
            <a:endParaRPr lang="en-US" sz="5400" dirty="0">
              <a:ln w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4" y="3429001"/>
            <a:ext cx="1981206" cy="35548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b="1" u="sng" dirty="0">
                <a:cs typeface="Arial" panose="020B0604020202020204" pitchFamily="34" charset="0"/>
              </a:rPr>
              <a:t>Finish Coatings</a:t>
            </a:r>
          </a:p>
          <a:p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BK=Black</a:t>
            </a:r>
          </a:p>
          <a:p>
            <a:r>
              <a:rPr lang="en-US" sz="1500" dirty="0">
                <a:cs typeface="Arial" panose="020B0604020202020204" pitchFamily="34" charset="0"/>
              </a:rPr>
              <a:t>DB=Dark Bronze</a:t>
            </a:r>
          </a:p>
          <a:p>
            <a:r>
              <a:rPr lang="en-US" sz="1500" dirty="0">
                <a:cs typeface="Arial" panose="020B0604020202020204" pitchFamily="34" charset="0"/>
              </a:rPr>
              <a:t>DG=Dark Green</a:t>
            </a:r>
          </a:p>
          <a:p>
            <a:r>
              <a:rPr lang="en-US" sz="1500" dirty="0">
                <a:cs typeface="Arial" panose="020B0604020202020204" pitchFamily="34" charset="0"/>
              </a:rPr>
              <a:t>HG=Hunter Green</a:t>
            </a:r>
          </a:p>
          <a:p>
            <a:r>
              <a:rPr lang="en-US" sz="1500" dirty="0">
                <a:cs typeface="Arial" panose="020B0604020202020204" pitchFamily="34" charset="0"/>
              </a:rPr>
              <a:t>LG=Light Green</a:t>
            </a:r>
          </a:p>
          <a:p>
            <a:r>
              <a:rPr lang="en-US" sz="1500" dirty="0">
                <a:cs typeface="Arial" panose="020B0604020202020204" pitchFamily="34" charset="0"/>
              </a:rPr>
              <a:t>MB=Medium Bronze</a:t>
            </a:r>
          </a:p>
          <a:p>
            <a:r>
              <a:rPr lang="en-US" sz="1500" dirty="0">
                <a:cs typeface="Arial" panose="020B0604020202020204" pitchFamily="34" charset="0"/>
              </a:rPr>
              <a:t>RD=Red</a:t>
            </a:r>
          </a:p>
          <a:p>
            <a:r>
              <a:rPr lang="en-US" sz="1500" dirty="0">
                <a:cs typeface="Arial" panose="020B0604020202020204" pitchFamily="34" charset="0"/>
              </a:rPr>
              <a:t>WH=White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8049" y="3884085"/>
            <a:ext cx="4829175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500" dirty="0" smtClean="0">
                <a:cs typeface="Arial" panose="020B0604020202020204" pitchFamily="34" charset="0"/>
              </a:rPr>
              <a:t>SL=Silver</a:t>
            </a:r>
            <a:endParaRPr lang="en-US" sz="1500" dirty="0"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SG=Slate Gray</a:t>
            </a:r>
          </a:p>
          <a:p>
            <a:r>
              <a:rPr lang="en-US" sz="1500" dirty="0">
                <a:cs typeface="Arial" panose="020B0604020202020204" pitchFamily="34" charset="0"/>
              </a:rPr>
              <a:t>ST=Sandstone</a:t>
            </a:r>
          </a:p>
          <a:p>
            <a:r>
              <a:rPr lang="en-US" sz="1500" dirty="0">
                <a:cs typeface="Arial" panose="020B0604020202020204" pitchFamily="34" charset="0"/>
              </a:rPr>
              <a:t>CB=Bronze</a:t>
            </a:r>
          </a:p>
          <a:p>
            <a:r>
              <a:rPr lang="en-US" sz="1500" dirty="0">
                <a:cs typeface="Arial" panose="020B0604020202020204" pitchFamily="34" charset="0"/>
              </a:rPr>
              <a:t>SM=Silver Metallic</a:t>
            </a:r>
          </a:p>
          <a:p>
            <a:r>
              <a:rPr lang="en-US" sz="1500" dirty="0">
                <a:cs typeface="Arial" panose="020B0604020202020204" pitchFamily="34" charset="0"/>
              </a:rPr>
              <a:t>DT=Dark Tan</a:t>
            </a:r>
          </a:p>
          <a:p>
            <a:r>
              <a:rPr lang="en-US" sz="1500" dirty="0">
                <a:cs typeface="Arial" panose="020B0604020202020204" pitchFamily="34" charset="0"/>
              </a:rPr>
              <a:t>BN=Brown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GV=Galvanized</a:t>
            </a:r>
          </a:p>
          <a:p>
            <a:r>
              <a:rPr lang="en-US" sz="1500" dirty="0" smtClean="0">
                <a:cs typeface="Arial" panose="020B0604020202020204" pitchFamily="34" charset="0"/>
              </a:rPr>
              <a:t>FPGV= Finished paint over galvanized + color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19" name="Right Bracket 18"/>
          <p:cNvSpPr/>
          <p:nvPr/>
        </p:nvSpPr>
        <p:spPr>
          <a:xfrm rot="5400000">
            <a:off x="8946209" y="1744714"/>
            <a:ext cx="109832" cy="990600"/>
          </a:xfrm>
          <a:prstGeom prst="rightBracket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81247" y="2933700"/>
            <a:ext cx="2" cy="533400"/>
          </a:xfrm>
          <a:prstGeom prst="straightConnector1">
            <a:avLst/>
          </a:prstGeom>
          <a:ln w="15875">
            <a:solidFill>
              <a:srgbClr val="E6681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01125" y="2294930"/>
            <a:ext cx="0" cy="63877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81249" y="2933700"/>
            <a:ext cx="6619876" cy="0"/>
          </a:xfrm>
          <a:prstGeom prst="line">
            <a:avLst/>
          </a:prstGeom>
          <a:ln w="15875">
            <a:solidFill>
              <a:srgbClr val="E668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79742" y="365125"/>
            <a:ext cx="11912258" cy="1325563"/>
          </a:xfrm>
        </p:spPr>
        <p:txBody>
          <a:bodyPr/>
          <a:lstStyle/>
          <a:p>
            <a:r>
              <a:rPr lang="en-US" dirty="0" smtClean="0"/>
              <a:t>Steel Catalog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7 Color Pallet Structures">
      <a:dk1>
        <a:srgbClr val="000000"/>
      </a:dk1>
      <a:lt1>
        <a:srgbClr val="FFFFFF"/>
      </a:lt1>
      <a:dk2>
        <a:srgbClr val="595959"/>
      </a:dk2>
      <a:lt2>
        <a:srgbClr val="EBDDC3"/>
      </a:lt2>
      <a:accent1>
        <a:srgbClr val="13485B"/>
      </a:accent1>
      <a:accent2>
        <a:srgbClr val="C3D940"/>
      </a:accent2>
      <a:accent3>
        <a:srgbClr val="464646"/>
      </a:accent3>
      <a:accent4>
        <a:srgbClr val="7BA79D"/>
      </a:accent4>
      <a:accent5>
        <a:srgbClr val="968C8C"/>
      </a:accent5>
      <a:accent6>
        <a:srgbClr val="5CB1E3"/>
      </a:accent6>
      <a:hlink>
        <a:srgbClr val="4EACCE"/>
      </a:hlink>
      <a:folHlink>
        <a:srgbClr val="7044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860</Words>
  <Application>Microsoft Office PowerPoint</Application>
  <PresentationFormat>Widescreen</PresentationFormat>
  <Paragraphs>176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CommercialPi BT</vt:lpstr>
      <vt:lpstr>Cooper Black</vt:lpstr>
      <vt:lpstr>Office Theme</vt:lpstr>
      <vt:lpstr>Catalog Logic</vt:lpstr>
      <vt:lpstr>Catalog Logic &amp; Part Number Construction</vt:lpstr>
      <vt:lpstr>Catalog Logic &amp; Part Number Construction</vt:lpstr>
      <vt:lpstr>Steel Catalog Logic</vt:lpstr>
      <vt:lpstr>PowerPoint Presentation</vt:lpstr>
      <vt:lpstr>Steel Catalog Logic</vt:lpstr>
      <vt:lpstr>Steel Catalog Logic</vt:lpstr>
      <vt:lpstr>Steel Catalog Logic</vt:lpstr>
      <vt:lpstr>Steel Catalog Logic</vt:lpstr>
      <vt:lpstr>Aluminum Catalog Logic</vt:lpstr>
      <vt:lpstr>Aluminum Catalog Logic</vt:lpstr>
      <vt:lpstr>Aluminum Catalog Logic</vt:lpstr>
      <vt:lpstr>Aluminum Catalog Logic</vt:lpstr>
      <vt:lpstr>Aluminum Catalog Logic</vt:lpstr>
      <vt:lpstr>Aluminum Catalog Logic</vt:lpstr>
      <vt:lpstr>Aluminum Catalog Logic</vt:lpstr>
      <vt:lpstr>Aluminum Catalog Logic</vt:lpstr>
      <vt:lpstr>Resources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Wilt, Tamara L.</dc:creator>
  <cp:lastModifiedBy>Gage, Daniel T.</cp:lastModifiedBy>
  <cp:revision>81</cp:revision>
  <dcterms:created xsi:type="dcterms:W3CDTF">2016-09-13T15:57:51Z</dcterms:created>
  <dcterms:modified xsi:type="dcterms:W3CDTF">2017-07-28T20:30:06Z</dcterms:modified>
</cp:coreProperties>
</file>